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90" r:id="rId5"/>
    <p:sldId id="423" r:id="rId6"/>
    <p:sldId id="378" r:id="rId7"/>
    <p:sldId id="424" r:id="rId8"/>
    <p:sldId id="320" r:id="rId9"/>
    <p:sldId id="411" r:id="rId10"/>
    <p:sldId id="426" r:id="rId11"/>
  </p:sldIdLst>
  <p:sldSz cx="12192000" cy="6858000"/>
  <p:notesSz cx="12192000" cy="6858000"/>
  <p:custDataLst>
    <p:tags r:id="rId15"/>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92" userDrawn="1">
          <p15:clr>
            <a:srgbClr val="A4A3A4"/>
          </p15:clr>
        </p15:guide>
        <p15:guide id="2" pos="21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61" autoAdjust="0"/>
  </p:normalViewPr>
  <p:slideViewPr>
    <p:cSldViewPr showGuides="1">
      <p:cViewPr varScale="1">
        <p:scale>
          <a:sx n="86" d="100"/>
          <a:sy n="86" d="100"/>
        </p:scale>
        <p:origin x="681" y="80"/>
      </p:cViewPr>
      <p:guideLst>
        <p:guide orient="horz" pos="2992"/>
        <p:guide pos="2147"/>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2162E6B-72CE-4813-9DB4-657C36CAFC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D7F9F4F-00E2-4E15-AD1A-1F454D97419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D7F9F4F-00E2-4E15-AD1A-1F454D97419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44448" y="86614"/>
            <a:ext cx="1370330" cy="482600"/>
          </a:xfrm>
          <a:prstGeom prst="rect">
            <a:avLst/>
          </a:prstGeom>
        </p:spPr>
        <p:txBody>
          <a:bodyPr wrap="square" lIns="0" tIns="0" rIns="0" bIns="0">
            <a:spAutoFit/>
          </a:bodyPr>
          <a:lstStyle>
            <a:lvl1pPr>
              <a:defRPr sz="1500" b="0" i="0">
                <a:solidFill>
                  <a:schemeClr val="bg1"/>
                </a:solidFill>
                <a:latin typeface="Trebuchet MS" panose="020B0603020202020204"/>
                <a:cs typeface="Trebuchet MS" panose="020B0603020202020204"/>
              </a:defRPr>
            </a:lvl1pPr>
          </a:lstStyle>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7" Type="http://schemas.openxmlformats.org/officeDocument/2006/relationships/notesSlide" Target="../notesSlides/notesSlide1.xml"/><Relationship Id="rId16" Type="http://schemas.openxmlformats.org/officeDocument/2006/relationships/slideLayout" Target="../slideLayouts/slideLayout5.xml"/><Relationship Id="rId15" Type="http://schemas.openxmlformats.org/officeDocument/2006/relationships/image" Target="../media/image15.png"/><Relationship Id="rId14" Type="http://schemas.openxmlformats.org/officeDocument/2006/relationships/image" Target="../media/image14.jpeg"/><Relationship Id="rId13" Type="http://schemas.openxmlformats.org/officeDocument/2006/relationships/image" Target="../media/image13.png"/><Relationship Id="rId12" Type="http://schemas.openxmlformats.org/officeDocument/2006/relationships/image" Target="../media/image12.jpeg"/><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2.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1" Type="http://schemas.openxmlformats.org/officeDocument/2006/relationships/notesSlide" Target="../notesSlides/notesSlide3.xml"/><Relationship Id="rId10" Type="http://schemas.openxmlformats.org/officeDocument/2006/relationships/slideLayout" Target="../slideLayouts/slideLayout5.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9" Type="http://schemas.openxmlformats.org/officeDocument/2006/relationships/notesSlide" Target="../notesSlides/notesSlide4.xml"/><Relationship Id="rId18" Type="http://schemas.openxmlformats.org/officeDocument/2006/relationships/slideLayout" Target="../slideLayouts/slideLayout5.xml"/><Relationship Id="rId17" Type="http://schemas.openxmlformats.org/officeDocument/2006/relationships/image" Target="../media/image26.png"/><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image" Target="../media/image27.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4" Type="http://schemas.openxmlformats.org/officeDocument/2006/relationships/notesSlide" Target="../notesSlides/notesSlide5.xml"/><Relationship Id="rId23" Type="http://schemas.openxmlformats.org/officeDocument/2006/relationships/slideLayout" Target="../slideLayouts/slideLayout5.xml"/><Relationship Id="rId22" Type="http://schemas.openxmlformats.org/officeDocument/2006/relationships/image" Target="../media/image40.png"/><Relationship Id="rId21" Type="http://schemas.openxmlformats.org/officeDocument/2006/relationships/image" Target="../media/image39.png"/><Relationship Id="rId20" Type="http://schemas.openxmlformats.org/officeDocument/2006/relationships/image" Target="../media/image38.png"/><Relationship Id="rId2" Type="http://schemas.openxmlformats.org/officeDocument/2006/relationships/image" Target="../media/image2.png"/><Relationship Id="rId19" Type="http://schemas.openxmlformats.org/officeDocument/2006/relationships/image" Target="../media/image37.png"/><Relationship Id="rId18" Type="http://schemas.openxmlformats.org/officeDocument/2006/relationships/image" Target="../media/image36.png"/><Relationship Id="rId17" Type="http://schemas.openxmlformats.org/officeDocument/2006/relationships/image" Target="../media/image35.png"/><Relationship Id="rId16" Type="http://schemas.openxmlformats.org/officeDocument/2006/relationships/image" Target="../media/image34.png"/><Relationship Id="rId15" Type="http://schemas.openxmlformats.org/officeDocument/2006/relationships/image" Target="../media/image33.png"/><Relationship Id="rId14" Type="http://schemas.openxmlformats.org/officeDocument/2006/relationships/image" Target="../media/image32.png"/><Relationship Id="rId13" Type="http://schemas.openxmlformats.org/officeDocument/2006/relationships/image" Target="../media/image31.png"/><Relationship Id="rId12" Type="http://schemas.openxmlformats.org/officeDocument/2006/relationships/image" Target="../media/image30.png"/><Relationship Id="rId11" Type="http://schemas.openxmlformats.org/officeDocument/2006/relationships/image" Target="../media/image29.png"/><Relationship Id="rId10" Type="http://schemas.openxmlformats.org/officeDocument/2006/relationships/image" Target="../media/image28.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3" Type="http://schemas.openxmlformats.org/officeDocument/2006/relationships/notesSlide" Target="../notesSlides/notesSlide6.xml"/><Relationship Id="rId12" Type="http://schemas.openxmlformats.org/officeDocument/2006/relationships/slideLayout" Target="../slideLayouts/slideLayout5.xml"/><Relationship Id="rId11" Type="http://schemas.openxmlformats.org/officeDocument/2006/relationships/image" Target="../media/image43.png"/><Relationship Id="rId10" Type="http://schemas.openxmlformats.org/officeDocument/2006/relationships/image" Target="../media/image4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7.xml"/><Relationship Id="rId13" Type="http://schemas.openxmlformats.org/officeDocument/2006/relationships/slideLayout" Target="../slideLayouts/slideLayout5.xml"/><Relationship Id="rId12" Type="http://schemas.openxmlformats.org/officeDocument/2006/relationships/image" Target="../media/image47.png"/><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2" Type="http://schemas.openxmlformats.org/officeDocument/2006/relationships/notesSlide" Target="../notesSlides/notesSlide8.xml"/><Relationship Id="rId11" Type="http://schemas.openxmlformats.org/officeDocument/2006/relationships/slideLayout" Target="../slideLayouts/slideLayout5.xml"/><Relationship Id="rId10" Type="http://schemas.openxmlformats.org/officeDocument/2006/relationships/image" Target="../media/image49.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2" name="object 22"/>
          <p:cNvGrpSpPr/>
          <p:nvPr/>
        </p:nvGrpSpPr>
        <p:grpSpPr>
          <a:xfrm>
            <a:off x="0" y="1008380"/>
            <a:ext cx="12192000" cy="4459605"/>
            <a:chOff x="-89" y="986027"/>
            <a:chExt cx="12192216" cy="4490085"/>
          </a:xfrm>
        </p:grpSpPr>
        <p:sp>
          <p:nvSpPr>
            <p:cNvPr id="23" name="object 23"/>
            <p:cNvSpPr/>
            <p:nvPr/>
          </p:nvSpPr>
          <p:spPr>
            <a:xfrm>
              <a:off x="0" y="986027"/>
              <a:ext cx="12192000" cy="4490085"/>
            </a:xfrm>
            <a:custGeom>
              <a:avLst/>
              <a:gdLst/>
              <a:ahLst/>
              <a:cxnLst/>
              <a:rect l="l" t="t" r="r" b="b"/>
              <a:pathLst>
                <a:path w="12192000" h="4490085">
                  <a:moveTo>
                    <a:pt x="12192000" y="0"/>
                  </a:moveTo>
                  <a:lnTo>
                    <a:pt x="0" y="0"/>
                  </a:lnTo>
                  <a:lnTo>
                    <a:pt x="0" y="4489704"/>
                  </a:lnTo>
                  <a:lnTo>
                    <a:pt x="12192000" y="4489704"/>
                  </a:lnTo>
                  <a:lnTo>
                    <a:pt x="12192000" y="0"/>
                  </a:lnTo>
                  <a:close/>
                </a:path>
              </a:pathLst>
            </a:custGeom>
            <a:solidFill>
              <a:srgbClr val="F1F1F1"/>
            </a:solidFill>
          </p:spPr>
          <p:txBody>
            <a:bodyPr wrap="square" lIns="0" tIns="0" rIns="0" bIns="0" rtlCol="0"/>
            <a:lstStyle/>
            <a:p/>
          </p:txBody>
        </p:sp>
        <p:sp>
          <p:nvSpPr>
            <p:cNvPr id="24" name="object 24"/>
            <p:cNvSpPr/>
            <p:nvPr/>
          </p:nvSpPr>
          <p:spPr>
            <a:xfrm>
              <a:off x="-89" y="1187195"/>
              <a:ext cx="12192216" cy="104775"/>
            </a:xfrm>
            <a:prstGeom prst="rect">
              <a:avLst/>
            </a:prstGeom>
            <a:blipFill>
              <a:blip r:embed="rId9" cstate="print"/>
              <a:stretch>
                <a:fillRect/>
              </a:stretch>
            </a:blipFill>
          </p:spPr>
          <p:txBody>
            <a:bodyPr wrap="square" lIns="0" tIns="0" rIns="0" bIns="0" rtlCol="0"/>
            <a:lstStyle/>
            <a:p/>
          </p:txBody>
        </p:sp>
      </p:grpSp>
      <p:sp>
        <p:nvSpPr>
          <p:cNvPr id="31" name="object 31"/>
          <p:cNvSpPr/>
          <p:nvPr/>
        </p:nvSpPr>
        <p:spPr>
          <a:xfrm>
            <a:off x="10754868" y="5894831"/>
            <a:ext cx="1437131" cy="963165"/>
          </a:xfrm>
          <a:prstGeom prst="rect">
            <a:avLst/>
          </a:prstGeom>
          <a:blipFill>
            <a:blip r:embed="rId10" cstate="print"/>
            <a:stretch>
              <a:fillRect/>
            </a:stretch>
          </a:blipFill>
        </p:spPr>
        <p:txBody>
          <a:bodyPr wrap="square" lIns="0" tIns="0" rIns="0" bIns="0" rtlCol="0"/>
          <a:lstStyle/>
          <a:p/>
        </p:txBody>
      </p:sp>
      <p:sp>
        <p:nvSpPr>
          <p:cNvPr id="32" name="object 32"/>
          <p:cNvSpPr txBox="1"/>
          <p:nvPr/>
        </p:nvSpPr>
        <p:spPr>
          <a:xfrm>
            <a:off x="11168888" y="6501790"/>
            <a:ext cx="106045" cy="208279"/>
          </a:xfrm>
          <a:prstGeom prst="rect">
            <a:avLst/>
          </a:prstGeom>
        </p:spPr>
        <p:txBody>
          <a:bodyPr vert="horz" wrap="square" lIns="0" tIns="12700" rIns="0" bIns="0" rtlCol="0">
            <a:spAutoFit/>
          </a:bodyPr>
          <a:lstStyle/>
          <a:p>
            <a:pPr marL="12700">
              <a:lnSpc>
                <a:spcPct val="100000"/>
              </a:lnSpc>
              <a:spcBef>
                <a:spcPts val="100"/>
              </a:spcBef>
            </a:pPr>
            <a:r>
              <a:rPr sz="1200" spc="-40" dirty="0">
                <a:solidFill>
                  <a:srgbClr val="888888"/>
                </a:solidFill>
                <a:latin typeface="Arial" panose="020B0604020202020204"/>
                <a:cs typeface="Arial" panose="020B0604020202020204"/>
              </a:rPr>
              <a:t>1</a:t>
            </a:r>
            <a:endParaRPr sz="1200">
              <a:latin typeface="Arial" panose="020B0604020202020204"/>
              <a:cs typeface="Arial" panose="020B0604020202020204"/>
            </a:endParaRPr>
          </a:p>
        </p:txBody>
      </p:sp>
      <p:sp>
        <p:nvSpPr>
          <p:cNvPr id="33" name="object 33"/>
          <p:cNvSpPr/>
          <p:nvPr/>
        </p:nvSpPr>
        <p:spPr>
          <a:xfrm>
            <a:off x="495300" y="5871971"/>
            <a:ext cx="827532" cy="829056"/>
          </a:xfrm>
          <a:prstGeom prst="rect">
            <a:avLst/>
          </a:prstGeom>
          <a:blipFill>
            <a:blip r:embed="rId11" cstate="print"/>
            <a:stretch>
              <a:fillRect/>
            </a:stretch>
          </a:blipFill>
        </p:spPr>
        <p:txBody>
          <a:bodyPr wrap="square" lIns="0" tIns="0" rIns="0" bIns="0" rtlCol="0"/>
          <a:lstStyle/>
          <a:p/>
        </p:txBody>
      </p:sp>
      <p:sp>
        <p:nvSpPr>
          <p:cNvPr id="34" name="object 34"/>
          <p:cNvSpPr/>
          <p:nvPr/>
        </p:nvSpPr>
        <p:spPr>
          <a:xfrm>
            <a:off x="1580388" y="5882640"/>
            <a:ext cx="821436" cy="812291"/>
          </a:xfrm>
          <a:prstGeom prst="rect">
            <a:avLst/>
          </a:prstGeom>
          <a:blipFill>
            <a:blip r:embed="rId12" cstate="print"/>
            <a:stretch>
              <a:fillRect/>
            </a:stretch>
          </a:blipFill>
        </p:spPr>
        <p:txBody>
          <a:bodyPr wrap="square" lIns="0" tIns="0" rIns="0" bIns="0" rtlCol="0"/>
          <a:lstStyle/>
          <a:p/>
        </p:txBody>
      </p:sp>
      <p:sp>
        <p:nvSpPr>
          <p:cNvPr id="35" name="object 35"/>
          <p:cNvSpPr/>
          <p:nvPr/>
        </p:nvSpPr>
        <p:spPr>
          <a:xfrm>
            <a:off x="2703576" y="6024371"/>
            <a:ext cx="1260348" cy="681228"/>
          </a:xfrm>
          <a:prstGeom prst="rect">
            <a:avLst/>
          </a:prstGeom>
          <a:blipFill>
            <a:blip r:embed="rId13" cstate="print"/>
            <a:stretch>
              <a:fillRect/>
            </a:stretch>
          </a:blipFill>
        </p:spPr>
        <p:txBody>
          <a:bodyPr wrap="square" lIns="0" tIns="0" rIns="0" bIns="0" rtlCol="0"/>
          <a:lstStyle/>
          <a:p/>
        </p:txBody>
      </p:sp>
      <p:sp>
        <p:nvSpPr>
          <p:cNvPr id="36" name="object 36"/>
          <p:cNvSpPr/>
          <p:nvPr/>
        </p:nvSpPr>
        <p:spPr>
          <a:xfrm>
            <a:off x="4287011" y="5926834"/>
            <a:ext cx="836676" cy="827530"/>
          </a:xfrm>
          <a:prstGeom prst="rect">
            <a:avLst/>
          </a:prstGeom>
          <a:blipFill>
            <a:blip r:embed="rId14" cstate="print"/>
            <a:stretch>
              <a:fillRect/>
            </a:stretch>
          </a:blipFill>
        </p:spPr>
        <p:txBody>
          <a:bodyPr wrap="square" lIns="0" tIns="0" rIns="0" bIns="0" rtlCol="0"/>
          <a:lstStyle/>
          <a:p/>
        </p:txBody>
      </p:sp>
      <p:sp>
        <p:nvSpPr>
          <p:cNvPr id="37" name="object 37"/>
          <p:cNvSpPr txBox="1"/>
          <p:nvPr/>
        </p:nvSpPr>
        <p:spPr>
          <a:xfrm>
            <a:off x="7216648" y="5917795"/>
            <a:ext cx="3538220" cy="381635"/>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1F4E79"/>
                </a:solidFill>
                <a:latin typeface="Times New Roman" panose="02020603050405020304"/>
                <a:cs typeface="Times New Roman" panose="02020603050405020304"/>
              </a:rPr>
              <a:t>Reported </a:t>
            </a:r>
            <a:r>
              <a:rPr sz="2400" b="1" dirty="0">
                <a:solidFill>
                  <a:srgbClr val="1F4E79"/>
                </a:solidFill>
                <a:latin typeface="Times New Roman" panose="02020603050405020304"/>
                <a:cs typeface="Times New Roman" panose="02020603050405020304"/>
              </a:rPr>
              <a:t>by</a:t>
            </a:r>
            <a:r>
              <a:rPr lang="en-US" sz="2400" b="1" dirty="0">
                <a:solidFill>
                  <a:srgbClr val="1F4E79"/>
                </a:solidFill>
                <a:latin typeface="Times New Roman" panose="02020603050405020304"/>
                <a:cs typeface="Times New Roman" panose="02020603050405020304"/>
              </a:rPr>
              <a:t>  Cong Sheng</a:t>
            </a:r>
            <a:endParaRPr sz="2400" dirty="0">
              <a:latin typeface="Times New Roman" panose="02020603050405020304"/>
              <a:cs typeface="Times New Roman" panose="02020603050405020304"/>
            </a:endParaRPr>
          </a:p>
        </p:txBody>
      </p:sp>
      <p:sp>
        <p:nvSpPr>
          <p:cNvPr id="38" name="object 38"/>
          <p:cNvSpPr txBox="1"/>
          <p:nvPr/>
        </p:nvSpPr>
        <p:spPr>
          <a:xfrm>
            <a:off x="304917" y="1447847"/>
            <a:ext cx="11209321" cy="873760"/>
          </a:xfrm>
          <a:prstGeom prst="rect">
            <a:avLst/>
          </a:prstGeom>
        </p:spPr>
        <p:txBody>
          <a:bodyPr vert="horz" wrap="square" lIns="0" tIns="12065" rIns="0" bIns="0" rtlCol="0">
            <a:spAutoFit/>
          </a:bodyPr>
          <a:lstStyle/>
          <a:p>
            <a:pPr marL="1289685" marR="5080" indent="-1277620" algn="ctr">
              <a:lnSpc>
                <a:spcPct val="100000"/>
              </a:lnSpc>
              <a:spcBef>
                <a:spcPts val="95"/>
              </a:spcBef>
            </a:pPr>
            <a:r>
              <a:rPr lang="en-US" altLang="zh-CN" sz="2800" b="1" spc="-5" dirty="0">
                <a:solidFill>
                  <a:srgbClr val="1F4E79"/>
                </a:solidFill>
                <a:latin typeface="Times New Roman" panose="02020603050405020304"/>
                <a:cs typeface="Times New Roman" panose="02020603050405020304"/>
              </a:rPr>
              <a:t>SimDiffRec : Diffusion based on semantic similarity guidance for comparison sequence recommendation</a:t>
            </a:r>
            <a:endParaRPr lang="en-US" altLang="zh-CN" sz="2800" b="1" spc="-5" dirty="0">
              <a:solidFill>
                <a:srgbClr val="1F4E79"/>
              </a:solidFill>
              <a:latin typeface="Times New Roman" panose="02020603050405020304"/>
              <a:cs typeface="Times New Roman" panose="02020603050405020304"/>
            </a:endParaRPr>
          </a:p>
        </p:txBody>
      </p:sp>
      <p:sp>
        <p:nvSpPr>
          <p:cNvPr id="39" name="object 39"/>
          <p:cNvSpPr txBox="1"/>
          <p:nvPr/>
        </p:nvSpPr>
        <p:spPr>
          <a:xfrm>
            <a:off x="9690017" y="5117682"/>
            <a:ext cx="1981835" cy="504190"/>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1F4E79"/>
                </a:solidFill>
                <a:latin typeface="Noto Sans Mono CJK HK"/>
                <a:cs typeface="Noto Sans Mono CJK HK"/>
              </a:rPr>
              <a:t>—</a:t>
            </a:r>
            <a:r>
              <a:rPr lang="en-US" sz="1600" b="1" spc="150" dirty="0">
                <a:solidFill>
                  <a:srgbClr val="1F4E79"/>
                </a:solidFill>
                <a:latin typeface="Noto Sans Mono CJK HK"/>
                <a:cs typeface="Noto Sans Mono CJK HK"/>
              </a:rPr>
              <a:t>WSDM</a:t>
            </a:r>
            <a:r>
              <a:rPr lang="en-US" altLang="zh-CN" sz="1600" b="1" spc="5" dirty="0">
                <a:solidFill>
                  <a:srgbClr val="1F4E79"/>
                </a:solidFill>
                <a:latin typeface="Noto Sans Mono CJK HK"/>
                <a:sym typeface="+mn-ea"/>
              </a:rPr>
              <a:t> 2026</a:t>
            </a:r>
            <a:br>
              <a:rPr lang="en-US" sz="1600" b="1" spc="5" dirty="0">
                <a:solidFill>
                  <a:srgbClr val="1F4E79"/>
                </a:solidFill>
                <a:latin typeface="Noto Sans Mono CJK HK"/>
                <a:sym typeface="+mn-ea"/>
              </a:rPr>
            </a:br>
            <a:endParaRPr lang="en-US" sz="1600" b="1" spc="5" dirty="0">
              <a:solidFill>
                <a:srgbClr val="1F4E79"/>
              </a:solidFill>
              <a:latin typeface="Noto Sans Mono CJK HK"/>
              <a:sym typeface="+mn-ea"/>
            </a:endParaRPr>
          </a:p>
        </p:txBody>
      </p:sp>
      <p:sp>
        <p:nvSpPr>
          <p:cNvPr id="41" name="文本框 40"/>
          <p:cNvSpPr txBox="1"/>
          <p:nvPr/>
        </p:nvSpPr>
        <p:spPr>
          <a:xfrm>
            <a:off x="2023745" y="5046345"/>
            <a:ext cx="7113270" cy="655320"/>
          </a:xfrm>
          <a:prstGeom prst="rect">
            <a:avLst/>
          </a:prstGeom>
          <a:noFill/>
        </p:spPr>
        <p:txBody>
          <a:bodyPr wrap="square">
            <a:noAutofit/>
          </a:bodyPr>
          <a:lstStyle/>
          <a:p>
            <a:r>
              <a:rPr lang="en-US" altLang="zh-CN" dirty="0" err="1"/>
              <a:t>Code: </a:t>
            </a:r>
            <a:r>
              <a:rPr lang="en-US" altLang="zh-CN" dirty="0"/>
              <a:t>https://github.com/zingyon/SimDiffRec</a:t>
            </a:r>
            <a:endParaRPr lang="en-US" altLang="zh-CN" dirty="0"/>
          </a:p>
        </p:txBody>
      </p:sp>
      <p:pic>
        <p:nvPicPr>
          <p:cNvPr id="25" name="图片 24"/>
          <p:cNvPicPr>
            <a:picLocks noChangeAspect="1"/>
          </p:cNvPicPr>
          <p:nvPr/>
        </p:nvPicPr>
        <p:blipFill>
          <a:blip r:embed="rId15"/>
          <a:stretch>
            <a:fillRect/>
          </a:stretch>
        </p:blipFill>
        <p:spPr>
          <a:xfrm>
            <a:off x="1156970" y="2811780"/>
            <a:ext cx="10012045" cy="1436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16510" y="-29845"/>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5" name="object 16"/>
          <p:cNvSpPr txBox="1"/>
          <p:nvPr/>
        </p:nvSpPr>
        <p:spPr>
          <a:xfrm>
            <a:off x="3171189" y="906145"/>
            <a:ext cx="5849620" cy="627380"/>
          </a:xfrm>
          <a:prstGeom prst="rect">
            <a:avLst/>
          </a:prstGeom>
        </p:spPr>
        <p:txBody>
          <a:bodyPr vert="horz" wrap="square" lIns="0" tIns="12065" rIns="0" bIns="0" rtlCol="0">
            <a:spAutoFit/>
          </a:bodyPr>
          <a:lstStyle/>
          <a:p>
            <a:pPr marL="61595" algn="ctr">
              <a:lnSpc>
                <a:spcPct val="100000"/>
              </a:lnSpc>
              <a:spcBef>
                <a:spcPts val="95"/>
              </a:spcBef>
            </a:pPr>
            <a:r>
              <a:rPr lang="en-US" sz="4000" b="1" spc="-5" dirty="0">
                <a:solidFill>
                  <a:srgbClr val="001F5F"/>
                </a:solidFill>
                <a:latin typeface="Times New Roman" panose="02020603050405020304"/>
                <a:cs typeface="Times New Roman" panose="02020603050405020304"/>
              </a:rPr>
              <a:t> Motivation</a:t>
            </a:r>
            <a:endParaRPr lang="en-US" sz="4000" b="1" spc="-5" dirty="0">
              <a:solidFill>
                <a:srgbClr val="001F5F"/>
              </a:solidFill>
              <a:latin typeface="Times New Roman" panose="02020603050405020304"/>
              <a:cs typeface="Times New Roman" panose="02020603050405020304"/>
            </a:endParaRPr>
          </a:p>
        </p:txBody>
      </p:sp>
      <p:sp>
        <p:nvSpPr>
          <p:cNvPr id="28" name="文本框 27"/>
          <p:cNvSpPr txBox="1"/>
          <p:nvPr/>
        </p:nvSpPr>
        <p:spPr>
          <a:xfrm>
            <a:off x="457200" y="1981200"/>
            <a:ext cx="6629400" cy="3975735"/>
          </a:xfrm>
          <a:prstGeom prst="rect">
            <a:avLst/>
          </a:prstGeom>
          <a:noFill/>
        </p:spPr>
        <p:txBody>
          <a:bodyPr wrap="square">
            <a:noAutofit/>
          </a:bodyPr>
          <a:lstStyle/>
          <a:p>
            <a:r>
              <a:rPr lang="en-US" altLang="zh-CN" sz="2000" b="1" dirty="0">
                <a:sym typeface="+mn-ea"/>
              </a:rPr>
              <a:t>    </a:t>
            </a:r>
            <a:r>
              <a:rPr lang="en-US" altLang="zh-CN" sz="2000" dirty="0">
                <a:latin typeface="Times New Roman" panose="02020603050405020304" charset="0"/>
                <a:cs typeface="Times New Roman" panose="02020603050405020304" charset="0"/>
                <a:sym typeface="+mn-ea"/>
              </a:rPr>
              <a:t>1)</a:t>
            </a:r>
            <a:r>
              <a:rPr lang="en-US" altLang="zh-CN" sz="2000" b="1" dirty="0">
                <a:latin typeface="Times New Roman" panose="02020603050405020304" charset="0"/>
                <a:cs typeface="Times New Roman" panose="02020603050405020304" charset="0"/>
                <a:sym typeface="+mn-ea"/>
              </a:rPr>
              <a:t> </a:t>
            </a:r>
            <a:r>
              <a:rPr lang="en-US" altLang="zh-CN" sz="2000" dirty="0">
                <a:latin typeface="Times New Roman" panose="02020603050405020304" charset="0"/>
                <a:cs typeface="Times New Roman" panose="02020603050405020304" charset="0"/>
                <a:sym typeface="+mn-ea"/>
              </a:rPr>
              <a:t>R</a:t>
            </a:r>
            <a:r>
              <a:rPr lang="en-US" altLang="zh-CN" sz="2000" dirty="0">
                <a:solidFill>
                  <a:schemeClr val="tx1"/>
                </a:solidFill>
                <a:latin typeface="Times New Roman" panose="02020603050405020304" charset="0"/>
                <a:cs typeface="Times New Roman" panose="02020603050405020304" charset="0"/>
              </a:rPr>
              <a:t>andom operations often fail to preserve the underlying semantic structure and contextual consistency of the user’s behavioral patterns.</a:t>
            </a:r>
            <a:endParaRPr lang="en-US" altLang="zh-CN" sz="2000" dirty="0">
              <a:solidFill>
                <a:schemeClr val="tx1"/>
              </a:solidFill>
              <a:latin typeface="Times New Roman" panose="02020603050405020304" charset="0"/>
              <a:cs typeface="Times New Roman" panose="02020603050405020304" charset="0"/>
            </a:endParaRPr>
          </a:p>
          <a:p>
            <a:endParaRPr lang="en-US" altLang="zh-CN" sz="2000" dirty="0">
              <a:solidFill>
                <a:schemeClr val="tx1"/>
              </a:solidFill>
              <a:latin typeface="Times New Roman" panose="02020603050405020304" charset="0"/>
              <a:cs typeface="Times New Roman" panose="02020603050405020304" charset="0"/>
            </a:endParaRPr>
          </a:p>
          <a:p>
            <a:endParaRPr lang="en-US" altLang="zh-CN" sz="2000" dirty="0">
              <a:solidFill>
                <a:schemeClr val="tx1"/>
              </a:solidFill>
              <a:latin typeface="Times New Roman" panose="02020603050405020304" charset="0"/>
              <a:cs typeface="Times New Roman" panose="02020603050405020304" charset="0"/>
            </a:endParaRPr>
          </a:p>
          <a:p>
            <a:endParaRPr lang="en-US" altLang="zh-CN" sz="2000" dirty="0">
              <a:solidFill>
                <a:schemeClr val="tx1"/>
              </a:solidFill>
              <a:latin typeface="Times New Roman" panose="02020603050405020304" charset="0"/>
              <a:cs typeface="Times New Roman" panose="02020603050405020304" charset="0"/>
            </a:endParaRPr>
          </a:p>
          <a:p>
            <a:endParaRPr lang="en-US" altLang="zh-CN" sz="2000" dirty="0">
              <a:solidFill>
                <a:schemeClr val="tx1"/>
              </a:solidFill>
              <a:latin typeface="Times New Roman" panose="02020603050405020304" charset="0"/>
              <a:cs typeface="Times New Roman" panose="02020603050405020304" charset="0"/>
            </a:endParaRPr>
          </a:p>
          <a:p>
            <a:r>
              <a:rPr lang="en-US" altLang="zh-CN" sz="2000" dirty="0">
                <a:solidFill>
                  <a:schemeClr val="tx1"/>
                </a:solidFill>
                <a:latin typeface="Times New Roman" panose="02020603050405020304" charset="0"/>
                <a:cs typeface="Times New Roman" panose="02020603050405020304" charset="0"/>
              </a:rPr>
              <a:t>    2) Although diffusion models typically use random noise, existing methods that use diffusion for data augmentation have the limitation that the generated samples do not sufficiently maintain semantic consistency or contextual alignment.</a:t>
            </a:r>
            <a:endParaRPr lang="en-US" altLang="zh-CN" sz="2000" dirty="0">
              <a:solidFill>
                <a:schemeClr val="tx1"/>
              </a:solidFill>
              <a:latin typeface="Times New Roman" panose="02020603050405020304" charset="0"/>
              <a:cs typeface="Times New Roman" panose="02020603050405020304" charset="0"/>
            </a:endParaRPr>
          </a:p>
          <a:p>
            <a:endParaRPr lang="en-US" altLang="zh-CN" sz="2000" dirty="0">
              <a:solidFill>
                <a:schemeClr val="tx1"/>
              </a:solidFill>
              <a:latin typeface="Times New Roman" panose="02020603050405020304" charset="0"/>
              <a:cs typeface="Times New Roman" panose="02020603050405020304" charset="0"/>
            </a:endParaRPr>
          </a:p>
        </p:txBody>
      </p:sp>
      <p:pic>
        <p:nvPicPr>
          <p:cNvPr id="22" name="图片 21"/>
          <p:cNvPicPr>
            <a:picLocks noChangeAspect="1"/>
          </p:cNvPicPr>
          <p:nvPr/>
        </p:nvPicPr>
        <p:blipFill>
          <a:blip r:embed="rId9"/>
          <a:stretch>
            <a:fillRect/>
          </a:stretch>
        </p:blipFill>
        <p:spPr>
          <a:xfrm>
            <a:off x="7239000" y="1722755"/>
            <a:ext cx="4799330" cy="4899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495800" y="950958"/>
            <a:ext cx="2514600" cy="566420"/>
          </a:xfrm>
          <a:prstGeom prst="rect">
            <a:avLst/>
          </a:prstGeom>
        </p:spPr>
        <p:txBody>
          <a:bodyPr vert="horz" wrap="square" lIns="0" tIns="12700" rIns="0" bIns="0" rtlCol="0">
            <a:spAutoFit/>
          </a:bodyPr>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Overview</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2057400" y="1508125"/>
            <a:ext cx="7680325" cy="534543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657225" y="1828800"/>
            <a:ext cx="3283585" cy="295910"/>
          </a:xfrm>
          <a:prstGeom prst="rect">
            <a:avLst/>
          </a:prstGeom>
        </p:spPr>
      </p:pic>
      <p:pic>
        <p:nvPicPr>
          <p:cNvPr id="25" name="图片 24"/>
          <p:cNvPicPr>
            <a:picLocks noChangeAspect="1"/>
          </p:cNvPicPr>
          <p:nvPr/>
        </p:nvPicPr>
        <p:blipFill>
          <a:blip r:embed="rId10"/>
          <a:stretch>
            <a:fillRect/>
          </a:stretch>
        </p:blipFill>
        <p:spPr>
          <a:xfrm>
            <a:off x="1660525" y="2278380"/>
            <a:ext cx="4951095" cy="574675"/>
          </a:xfrm>
          <a:prstGeom prst="rect">
            <a:avLst/>
          </a:prstGeom>
        </p:spPr>
      </p:pic>
      <p:pic>
        <p:nvPicPr>
          <p:cNvPr id="26" name="图片 25"/>
          <p:cNvPicPr>
            <a:picLocks noChangeAspect="1"/>
          </p:cNvPicPr>
          <p:nvPr/>
        </p:nvPicPr>
        <p:blipFill>
          <a:blip r:embed="rId11"/>
          <a:stretch>
            <a:fillRect/>
          </a:stretch>
        </p:blipFill>
        <p:spPr>
          <a:xfrm>
            <a:off x="2480945" y="2973705"/>
            <a:ext cx="4130675" cy="490855"/>
          </a:xfrm>
          <a:prstGeom prst="rect">
            <a:avLst/>
          </a:prstGeom>
        </p:spPr>
      </p:pic>
      <p:pic>
        <p:nvPicPr>
          <p:cNvPr id="27" name="图片 26"/>
          <p:cNvPicPr>
            <a:picLocks noChangeAspect="1"/>
          </p:cNvPicPr>
          <p:nvPr/>
        </p:nvPicPr>
        <p:blipFill>
          <a:blip r:embed="rId12"/>
          <a:srcRect l="2409"/>
          <a:stretch>
            <a:fillRect/>
          </a:stretch>
        </p:blipFill>
        <p:spPr>
          <a:xfrm>
            <a:off x="381000" y="3517900"/>
            <a:ext cx="6243320" cy="798195"/>
          </a:xfrm>
          <a:prstGeom prst="rect">
            <a:avLst/>
          </a:prstGeom>
        </p:spPr>
      </p:pic>
      <p:pic>
        <p:nvPicPr>
          <p:cNvPr id="29" name="图片 28"/>
          <p:cNvPicPr>
            <a:picLocks noChangeAspect="1"/>
          </p:cNvPicPr>
          <p:nvPr/>
        </p:nvPicPr>
        <p:blipFill>
          <a:blip r:embed="rId13"/>
          <a:stretch>
            <a:fillRect/>
          </a:stretch>
        </p:blipFill>
        <p:spPr>
          <a:xfrm>
            <a:off x="1371600" y="4375785"/>
            <a:ext cx="5283200" cy="1205865"/>
          </a:xfrm>
          <a:prstGeom prst="rect">
            <a:avLst/>
          </a:prstGeom>
        </p:spPr>
      </p:pic>
      <p:pic>
        <p:nvPicPr>
          <p:cNvPr id="30" name="图片 29"/>
          <p:cNvPicPr>
            <a:picLocks noChangeAspect="1"/>
          </p:cNvPicPr>
          <p:nvPr/>
        </p:nvPicPr>
        <p:blipFill>
          <a:blip r:embed="rId14"/>
          <a:stretch>
            <a:fillRect/>
          </a:stretch>
        </p:blipFill>
        <p:spPr>
          <a:xfrm>
            <a:off x="1864360" y="5641975"/>
            <a:ext cx="4747260" cy="1116330"/>
          </a:xfrm>
          <a:prstGeom prst="rect">
            <a:avLst/>
          </a:prstGeom>
        </p:spPr>
      </p:pic>
      <p:pic>
        <p:nvPicPr>
          <p:cNvPr id="38" name="图片 37"/>
          <p:cNvPicPr>
            <a:picLocks noChangeAspect="1"/>
          </p:cNvPicPr>
          <p:nvPr/>
        </p:nvPicPr>
        <p:blipFill>
          <a:blip r:embed="rId15"/>
          <a:stretch>
            <a:fillRect/>
          </a:stretch>
        </p:blipFill>
        <p:spPr>
          <a:xfrm>
            <a:off x="7010400" y="1699260"/>
            <a:ext cx="4937760" cy="331470"/>
          </a:xfrm>
          <a:prstGeom prst="rect">
            <a:avLst/>
          </a:prstGeom>
        </p:spPr>
      </p:pic>
      <p:pic>
        <p:nvPicPr>
          <p:cNvPr id="39" name="图片 38"/>
          <p:cNvPicPr>
            <a:picLocks noChangeAspect="1"/>
          </p:cNvPicPr>
          <p:nvPr/>
        </p:nvPicPr>
        <p:blipFill>
          <a:blip r:embed="rId16"/>
          <a:stretch>
            <a:fillRect/>
          </a:stretch>
        </p:blipFill>
        <p:spPr>
          <a:xfrm>
            <a:off x="7620000" y="2209800"/>
            <a:ext cx="3369945" cy="457835"/>
          </a:xfrm>
          <a:prstGeom prst="rect">
            <a:avLst/>
          </a:prstGeom>
        </p:spPr>
      </p:pic>
      <p:pic>
        <p:nvPicPr>
          <p:cNvPr id="40" name="图片 39"/>
          <p:cNvPicPr>
            <a:picLocks noChangeAspect="1"/>
          </p:cNvPicPr>
          <p:nvPr/>
        </p:nvPicPr>
        <p:blipFill>
          <a:blip r:embed="rId17"/>
          <a:srcRect t="10093" b="9167"/>
          <a:stretch>
            <a:fillRect/>
          </a:stretch>
        </p:blipFill>
        <p:spPr>
          <a:xfrm>
            <a:off x="7693660" y="2881630"/>
            <a:ext cx="3264535" cy="6197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648200" y="995408"/>
            <a:ext cx="2514600" cy="574040"/>
          </a:xfrm>
          <a:prstGeom prst="rect">
            <a:avLst/>
          </a:prstGeom>
        </p:spPr>
        <p:txBody>
          <a:bodyPr vert="horz" wrap="square" lIns="0" tIns="12700" rIns="0" bIns="0" rtlCol="0">
            <a:spAutoFit/>
          </a:bodyPr>
          <a:lstStyle/>
          <a:p>
            <a:pPr marL="12700" algn="ctr">
              <a:lnSpc>
                <a:spcPct val="100000"/>
              </a:lnSpc>
              <a:spcBef>
                <a:spcPts val="100"/>
              </a:spcBef>
            </a:pPr>
            <a:r>
              <a:rPr lang="en-US" altLang="zh-CN" sz="3600" b="1" spc="-5" dirty="0">
                <a:solidFill>
                  <a:srgbClr val="001F5F"/>
                </a:solidFill>
                <a:latin typeface="Times New Roman" panose="02020603050405020304"/>
                <a:cs typeface="Times New Roman" panose="02020603050405020304"/>
              </a:rPr>
              <a:t>Method</a:t>
            </a:r>
            <a:endParaRPr sz="3600" dirty="0">
              <a:latin typeface="Times New Roman" panose="02020603050405020304"/>
              <a:cs typeface="Times New Roman" panose="02020603050405020304"/>
            </a:endParaRPr>
          </a:p>
        </p:txBody>
      </p:sp>
      <p:pic>
        <p:nvPicPr>
          <p:cNvPr id="27" name="图片 26"/>
          <p:cNvPicPr>
            <a:picLocks noChangeAspect="1"/>
          </p:cNvPicPr>
          <p:nvPr/>
        </p:nvPicPr>
        <p:blipFill>
          <a:blip r:embed="rId9"/>
          <a:stretch>
            <a:fillRect/>
          </a:stretch>
        </p:blipFill>
        <p:spPr>
          <a:xfrm>
            <a:off x="1540510" y="2667000"/>
            <a:ext cx="3474085" cy="381000"/>
          </a:xfrm>
          <a:prstGeom prst="rect">
            <a:avLst/>
          </a:prstGeom>
        </p:spPr>
      </p:pic>
      <p:pic>
        <p:nvPicPr>
          <p:cNvPr id="38" name="图片 37"/>
          <p:cNvPicPr>
            <a:picLocks noChangeAspect="1"/>
          </p:cNvPicPr>
          <p:nvPr/>
        </p:nvPicPr>
        <p:blipFill>
          <a:blip r:embed="rId10"/>
          <a:stretch>
            <a:fillRect/>
          </a:stretch>
        </p:blipFill>
        <p:spPr>
          <a:xfrm>
            <a:off x="1066800" y="3048000"/>
            <a:ext cx="3996690" cy="681990"/>
          </a:xfrm>
          <a:prstGeom prst="rect">
            <a:avLst/>
          </a:prstGeom>
        </p:spPr>
      </p:pic>
      <p:pic>
        <p:nvPicPr>
          <p:cNvPr id="39" name="图片 38"/>
          <p:cNvPicPr>
            <a:picLocks noChangeAspect="1"/>
          </p:cNvPicPr>
          <p:nvPr/>
        </p:nvPicPr>
        <p:blipFill>
          <a:blip r:embed="rId11"/>
          <a:stretch>
            <a:fillRect/>
          </a:stretch>
        </p:blipFill>
        <p:spPr>
          <a:xfrm>
            <a:off x="1197610" y="3886200"/>
            <a:ext cx="3865880" cy="346075"/>
          </a:xfrm>
          <a:prstGeom prst="rect">
            <a:avLst/>
          </a:prstGeom>
        </p:spPr>
      </p:pic>
      <p:pic>
        <p:nvPicPr>
          <p:cNvPr id="40" name="图片 39"/>
          <p:cNvPicPr>
            <a:picLocks noChangeAspect="1"/>
          </p:cNvPicPr>
          <p:nvPr/>
        </p:nvPicPr>
        <p:blipFill>
          <a:blip r:embed="rId12"/>
          <a:stretch>
            <a:fillRect/>
          </a:stretch>
        </p:blipFill>
        <p:spPr>
          <a:xfrm>
            <a:off x="1781175" y="4343400"/>
            <a:ext cx="3252470" cy="542290"/>
          </a:xfrm>
          <a:prstGeom prst="rect">
            <a:avLst/>
          </a:prstGeom>
        </p:spPr>
      </p:pic>
      <p:pic>
        <p:nvPicPr>
          <p:cNvPr id="41" name="图片 40"/>
          <p:cNvPicPr>
            <a:picLocks noChangeAspect="1"/>
          </p:cNvPicPr>
          <p:nvPr/>
        </p:nvPicPr>
        <p:blipFill>
          <a:blip r:embed="rId13"/>
          <a:stretch>
            <a:fillRect/>
          </a:stretch>
        </p:blipFill>
        <p:spPr>
          <a:xfrm>
            <a:off x="1781175" y="4970780"/>
            <a:ext cx="3328670" cy="588010"/>
          </a:xfrm>
          <a:prstGeom prst="rect">
            <a:avLst/>
          </a:prstGeom>
        </p:spPr>
      </p:pic>
      <p:pic>
        <p:nvPicPr>
          <p:cNvPr id="42" name="图片 41"/>
          <p:cNvPicPr>
            <a:picLocks noChangeAspect="1"/>
          </p:cNvPicPr>
          <p:nvPr/>
        </p:nvPicPr>
        <p:blipFill>
          <a:blip r:embed="rId14"/>
          <a:stretch>
            <a:fillRect/>
          </a:stretch>
        </p:blipFill>
        <p:spPr>
          <a:xfrm>
            <a:off x="473710" y="5562600"/>
            <a:ext cx="4636135" cy="590550"/>
          </a:xfrm>
          <a:prstGeom prst="rect">
            <a:avLst/>
          </a:prstGeom>
        </p:spPr>
      </p:pic>
      <p:pic>
        <p:nvPicPr>
          <p:cNvPr id="43" name="图片 42"/>
          <p:cNvPicPr>
            <a:picLocks noChangeAspect="1"/>
          </p:cNvPicPr>
          <p:nvPr/>
        </p:nvPicPr>
        <p:blipFill>
          <a:blip r:embed="rId15"/>
          <a:stretch>
            <a:fillRect/>
          </a:stretch>
        </p:blipFill>
        <p:spPr>
          <a:xfrm>
            <a:off x="565150" y="2007235"/>
            <a:ext cx="4653280" cy="417195"/>
          </a:xfrm>
          <a:prstGeom prst="rect">
            <a:avLst/>
          </a:prstGeom>
        </p:spPr>
      </p:pic>
      <p:pic>
        <p:nvPicPr>
          <p:cNvPr id="44" name="图片 43"/>
          <p:cNvPicPr>
            <a:picLocks noChangeAspect="1"/>
          </p:cNvPicPr>
          <p:nvPr/>
        </p:nvPicPr>
        <p:blipFill>
          <a:blip r:embed="rId16"/>
          <a:stretch>
            <a:fillRect/>
          </a:stretch>
        </p:blipFill>
        <p:spPr>
          <a:xfrm>
            <a:off x="6331585" y="1932940"/>
            <a:ext cx="4953000" cy="548005"/>
          </a:xfrm>
          <a:prstGeom prst="rect">
            <a:avLst/>
          </a:prstGeom>
        </p:spPr>
      </p:pic>
      <p:pic>
        <p:nvPicPr>
          <p:cNvPr id="45" name="图片 44"/>
          <p:cNvPicPr>
            <a:picLocks noChangeAspect="1"/>
          </p:cNvPicPr>
          <p:nvPr/>
        </p:nvPicPr>
        <p:blipFill>
          <a:blip r:embed="rId17"/>
          <a:stretch>
            <a:fillRect/>
          </a:stretch>
        </p:blipFill>
        <p:spPr>
          <a:xfrm>
            <a:off x="6477000" y="2610485"/>
            <a:ext cx="3146425" cy="386080"/>
          </a:xfrm>
          <a:prstGeom prst="rect">
            <a:avLst/>
          </a:prstGeom>
        </p:spPr>
      </p:pic>
      <p:pic>
        <p:nvPicPr>
          <p:cNvPr id="46" name="图片 45"/>
          <p:cNvPicPr>
            <a:picLocks noChangeAspect="1"/>
          </p:cNvPicPr>
          <p:nvPr/>
        </p:nvPicPr>
        <p:blipFill>
          <a:blip r:embed="rId18"/>
          <a:stretch>
            <a:fillRect/>
          </a:stretch>
        </p:blipFill>
        <p:spPr>
          <a:xfrm>
            <a:off x="5874385" y="3125470"/>
            <a:ext cx="3806825" cy="554990"/>
          </a:xfrm>
          <a:prstGeom prst="rect">
            <a:avLst/>
          </a:prstGeom>
        </p:spPr>
      </p:pic>
      <p:pic>
        <p:nvPicPr>
          <p:cNvPr id="47" name="图片 46"/>
          <p:cNvPicPr>
            <a:picLocks noChangeAspect="1"/>
          </p:cNvPicPr>
          <p:nvPr/>
        </p:nvPicPr>
        <p:blipFill>
          <a:blip r:embed="rId19"/>
          <a:stretch>
            <a:fillRect/>
          </a:stretch>
        </p:blipFill>
        <p:spPr>
          <a:xfrm>
            <a:off x="6712585" y="3773805"/>
            <a:ext cx="2968625" cy="448945"/>
          </a:xfrm>
          <a:prstGeom prst="rect">
            <a:avLst/>
          </a:prstGeom>
        </p:spPr>
      </p:pic>
      <p:pic>
        <p:nvPicPr>
          <p:cNvPr id="48" name="图片 47"/>
          <p:cNvPicPr>
            <a:picLocks noChangeAspect="1"/>
          </p:cNvPicPr>
          <p:nvPr/>
        </p:nvPicPr>
        <p:blipFill>
          <a:blip r:embed="rId20"/>
          <a:stretch>
            <a:fillRect/>
          </a:stretch>
        </p:blipFill>
        <p:spPr>
          <a:xfrm>
            <a:off x="6407785" y="4371340"/>
            <a:ext cx="3274060" cy="292100"/>
          </a:xfrm>
          <a:prstGeom prst="rect">
            <a:avLst/>
          </a:prstGeom>
        </p:spPr>
      </p:pic>
      <p:pic>
        <p:nvPicPr>
          <p:cNvPr id="49" name="图片 48"/>
          <p:cNvPicPr>
            <a:picLocks noChangeAspect="1"/>
          </p:cNvPicPr>
          <p:nvPr/>
        </p:nvPicPr>
        <p:blipFill>
          <a:blip r:embed="rId21"/>
          <a:stretch>
            <a:fillRect/>
          </a:stretch>
        </p:blipFill>
        <p:spPr>
          <a:xfrm>
            <a:off x="5530215" y="4812030"/>
            <a:ext cx="4171950" cy="619760"/>
          </a:xfrm>
          <a:prstGeom prst="rect">
            <a:avLst/>
          </a:prstGeom>
        </p:spPr>
      </p:pic>
      <p:pic>
        <p:nvPicPr>
          <p:cNvPr id="50" name="图片 49"/>
          <p:cNvPicPr>
            <a:picLocks noChangeAspect="1"/>
          </p:cNvPicPr>
          <p:nvPr/>
        </p:nvPicPr>
        <p:blipFill>
          <a:blip r:embed="rId22"/>
          <a:stretch>
            <a:fillRect/>
          </a:stretch>
        </p:blipFill>
        <p:spPr>
          <a:xfrm>
            <a:off x="6664325" y="5545455"/>
            <a:ext cx="3037840" cy="4051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3" name="图片 22"/>
          <p:cNvPicPr>
            <a:picLocks noChangeAspect="1"/>
          </p:cNvPicPr>
          <p:nvPr/>
        </p:nvPicPr>
        <p:blipFill>
          <a:blip r:embed="rId9"/>
          <a:stretch>
            <a:fillRect/>
          </a:stretch>
        </p:blipFill>
        <p:spPr>
          <a:xfrm>
            <a:off x="609600" y="1828800"/>
            <a:ext cx="3693795" cy="1506855"/>
          </a:xfrm>
          <a:prstGeom prst="rect">
            <a:avLst/>
          </a:prstGeom>
        </p:spPr>
      </p:pic>
      <p:pic>
        <p:nvPicPr>
          <p:cNvPr id="24" name="图片 23"/>
          <p:cNvPicPr>
            <a:picLocks noChangeAspect="1"/>
          </p:cNvPicPr>
          <p:nvPr/>
        </p:nvPicPr>
        <p:blipFill>
          <a:blip r:embed="rId10"/>
          <a:stretch>
            <a:fillRect/>
          </a:stretch>
        </p:blipFill>
        <p:spPr>
          <a:xfrm>
            <a:off x="4337050" y="1752600"/>
            <a:ext cx="7753985" cy="4692015"/>
          </a:xfrm>
          <a:prstGeom prst="rect">
            <a:avLst/>
          </a:prstGeom>
        </p:spPr>
      </p:pic>
      <p:pic>
        <p:nvPicPr>
          <p:cNvPr id="25" name="图片 24"/>
          <p:cNvPicPr>
            <a:picLocks noChangeAspect="1"/>
          </p:cNvPicPr>
          <p:nvPr/>
        </p:nvPicPr>
        <p:blipFill>
          <a:blip r:embed="rId11"/>
          <a:stretch>
            <a:fillRect/>
          </a:stretch>
        </p:blipFill>
        <p:spPr>
          <a:xfrm>
            <a:off x="609600" y="3810000"/>
            <a:ext cx="3459480" cy="24841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sp>
        <p:nvSpPr>
          <p:cNvPr id="22" name="object 16"/>
          <p:cNvSpPr txBox="1"/>
          <p:nvPr/>
        </p:nvSpPr>
        <p:spPr>
          <a:xfrm>
            <a:off x="4844796" y="902774"/>
            <a:ext cx="2933701" cy="566822"/>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001F5F"/>
                </a:solidFill>
                <a:latin typeface="Times New Roman" panose="02020603050405020304"/>
                <a:cs typeface="Times New Roman" panose="02020603050405020304"/>
              </a:rPr>
              <a:t>Experiments</a:t>
            </a:r>
            <a:endParaRPr sz="3600" dirty="0">
              <a:latin typeface="Times New Roman" panose="02020603050405020304"/>
              <a:cs typeface="Times New Roman" panose="02020603050405020304"/>
            </a:endParaRPr>
          </a:p>
        </p:txBody>
      </p:sp>
      <p:pic>
        <p:nvPicPr>
          <p:cNvPr id="24" name="图片 23"/>
          <p:cNvPicPr>
            <a:picLocks noChangeAspect="1"/>
          </p:cNvPicPr>
          <p:nvPr/>
        </p:nvPicPr>
        <p:blipFill>
          <a:blip r:embed="rId9"/>
          <a:stretch>
            <a:fillRect/>
          </a:stretch>
        </p:blipFill>
        <p:spPr>
          <a:xfrm>
            <a:off x="609600" y="1676400"/>
            <a:ext cx="3627120" cy="2491740"/>
          </a:xfrm>
          <a:prstGeom prst="rect">
            <a:avLst/>
          </a:prstGeom>
        </p:spPr>
      </p:pic>
      <p:pic>
        <p:nvPicPr>
          <p:cNvPr id="26" name="图片 25"/>
          <p:cNvPicPr>
            <a:picLocks noChangeAspect="1"/>
          </p:cNvPicPr>
          <p:nvPr/>
        </p:nvPicPr>
        <p:blipFill>
          <a:blip r:embed="rId10"/>
          <a:stretch>
            <a:fillRect/>
          </a:stretch>
        </p:blipFill>
        <p:spPr>
          <a:xfrm>
            <a:off x="4440555" y="1769110"/>
            <a:ext cx="3710940" cy="4533900"/>
          </a:xfrm>
          <a:prstGeom prst="rect">
            <a:avLst/>
          </a:prstGeom>
        </p:spPr>
      </p:pic>
      <p:pic>
        <p:nvPicPr>
          <p:cNvPr id="27" name="图片 26"/>
          <p:cNvPicPr>
            <a:picLocks noChangeAspect="1"/>
          </p:cNvPicPr>
          <p:nvPr/>
        </p:nvPicPr>
        <p:blipFill>
          <a:blip r:embed="rId11"/>
          <a:stretch>
            <a:fillRect/>
          </a:stretch>
        </p:blipFill>
        <p:spPr>
          <a:xfrm>
            <a:off x="8355330" y="1752600"/>
            <a:ext cx="3679825" cy="4274820"/>
          </a:xfrm>
          <a:prstGeom prst="rect">
            <a:avLst/>
          </a:prstGeom>
        </p:spPr>
      </p:pic>
      <p:pic>
        <p:nvPicPr>
          <p:cNvPr id="28" name="图片 27"/>
          <p:cNvPicPr>
            <a:picLocks noChangeAspect="1"/>
          </p:cNvPicPr>
          <p:nvPr/>
        </p:nvPicPr>
        <p:blipFill>
          <a:blip r:embed="rId12"/>
          <a:stretch>
            <a:fillRect/>
          </a:stretch>
        </p:blipFill>
        <p:spPr>
          <a:xfrm>
            <a:off x="744855" y="4343400"/>
            <a:ext cx="3695700" cy="20497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148" y="48383"/>
            <a:ext cx="11349990" cy="509905"/>
          </a:xfrm>
          <a:prstGeom prst="rect">
            <a:avLst/>
          </a:prstGeom>
        </p:spPr>
        <p:txBody>
          <a:bodyPr vert="horz" wrap="square" lIns="0" tIns="10160" rIns="0" bIns="0" rtlCol="0">
            <a:spAutoFit/>
          </a:bodyPr>
          <a:lstStyle/>
          <a:p>
            <a:pPr marR="582295" algn="r">
              <a:lnSpc>
                <a:spcPts val="880"/>
              </a:lnSpc>
              <a:spcBef>
                <a:spcPts val="80"/>
              </a:spcBef>
            </a:pPr>
            <a:r>
              <a:rPr sz="1200" b="1" spc="30" dirty="0">
                <a:solidFill>
                  <a:srgbClr val="FFFFFF"/>
                </a:solidFill>
                <a:latin typeface="Arial" panose="020B0604020202020204"/>
                <a:cs typeface="Arial" panose="020B0604020202020204"/>
              </a:rPr>
              <a:t>AT</a:t>
            </a:r>
            <a:r>
              <a:rPr sz="1200" b="1" spc="55" dirty="0">
                <a:solidFill>
                  <a:srgbClr val="FFFFFF"/>
                </a:solidFill>
                <a:latin typeface="Arial" panose="020B0604020202020204"/>
                <a:cs typeface="Arial" panose="020B0604020202020204"/>
              </a:rPr>
              <a:t>AI</a:t>
            </a:r>
            <a:endParaRPr sz="1200">
              <a:latin typeface="Arial" panose="020B0604020202020204"/>
              <a:cs typeface="Arial" panose="020B0604020202020204"/>
            </a:endParaRPr>
          </a:p>
          <a:p>
            <a:pPr>
              <a:lnSpc>
                <a:spcPts val="1180"/>
              </a:lnSpc>
              <a:tabLst>
                <a:tab pos="10379710" algn="l"/>
              </a:tabLst>
            </a:pPr>
            <a:r>
              <a:rPr sz="1500" spc="-275" dirty="0">
                <a:solidFill>
                  <a:srgbClr val="FFFFFF"/>
                </a:solidFill>
                <a:latin typeface="Trebuchet MS" panose="020B0603020202020204"/>
                <a:cs typeface="Trebuchet MS" panose="020B0603020202020204"/>
              </a:rPr>
              <a:t>C</a:t>
            </a:r>
            <a:r>
              <a:rPr sz="1500" spc="-204" dirty="0">
                <a:solidFill>
                  <a:srgbClr val="FFFFFF"/>
                </a:solidFill>
                <a:latin typeface="Trebuchet MS" panose="020B0603020202020204"/>
                <a:cs typeface="Trebuchet MS" panose="020B0603020202020204"/>
              </a:rPr>
              <a:t>h</a:t>
            </a:r>
            <a:r>
              <a:rPr sz="1500" spc="-245" dirty="0">
                <a:solidFill>
                  <a:srgbClr val="FFFFFF"/>
                </a:solidFill>
                <a:latin typeface="Trebuchet MS" panose="020B0603020202020204"/>
                <a:cs typeface="Trebuchet MS" panose="020B0603020202020204"/>
              </a:rPr>
              <a:t>o</a:t>
            </a:r>
            <a:r>
              <a:rPr sz="1500" spc="-175" dirty="0">
                <a:solidFill>
                  <a:srgbClr val="FFFFFF"/>
                </a:solidFill>
                <a:latin typeface="Trebuchet MS" panose="020B0603020202020204"/>
                <a:cs typeface="Trebuchet MS" panose="020B0603020202020204"/>
              </a:rPr>
              <a:t>n</a:t>
            </a:r>
            <a:r>
              <a:rPr sz="1500" spc="-180" dirty="0">
                <a:solidFill>
                  <a:srgbClr val="FFFFFF"/>
                </a:solidFill>
                <a:latin typeface="Trebuchet MS" panose="020B0603020202020204"/>
                <a:cs typeface="Trebuchet MS" panose="020B0603020202020204"/>
              </a:rPr>
              <a:t>g</a:t>
            </a:r>
            <a:r>
              <a:rPr sz="1500" spc="-240" dirty="0">
                <a:solidFill>
                  <a:srgbClr val="FFFFFF"/>
                </a:solidFill>
                <a:latin typeface="Trebuchet MS" panose="020B0603020202020204"/>
                <a:cs typeface="Trebuchet MS" panose="020B0603020202020204"/>
              </a:rPr>
              <a:t>q</a:t>
            </a:r>
            <a:r>
              <a:rPr sz="1500" spc="-135" dirty="0">
                <a:solidFill>
                  <a:srgbClr val="FFFFFF"/>
                </a:solidFill>
                <a:latin typeface="Trebuchet MS" panose="020B0603020202020204"/>
                <a:cs typeface="Trebuchet MS" panose="020B0603020202020204"/>
              </a:rPr>
              <a:t>i</a:t>
            </a:r>
            <a:r>
              <a:rPr sz="1500" spc="-180" dirty="0">
                <a:solidFill>
                  <a:srgbClr val="FFFFFF"/>
                </a:solidFill>
                <a:latin typeface="Trebuchet MS" panose="020B0603020202020204"/>
                <a:cs typeface="Trebuchet MS" panose="020B0603020202020204"/>
              </a:rPr>
              <a:t>n</a:t>
            </a:r>
            <a:r>
              <a:rPr sz="1500" spc="114" dirty="0">
                <a:solidFill>
                  <a:srgbClr val="FFFFFF"/>
                </a:solidFill>
                <a:latin typeface="Trebuchet MS" panose="020B0603020202020204"/>
                <a:cs typeface="Trebuchet MS" panose="020B0603020202020204"/>
              </a:rPr>
              <a:t>g</a:t>
            </a:r>
            <a:r>
              <a:rPr sz="1500" spc="-365" dirty="0">
                <a:solidFill>
                  <a:srgbClr val="FFFFFF"/>
                </a:solidFill>
                <a:latin typeface="Trebuchet MS" panose="020B0603020202020204"/>
                <a:cs typeface="Trebuchet MS" panose="020B0603020202020204"/>
              </a:rPr>
              <a:t>U</a:t>
            </a:r>
            <a:r>
              <a:rPr sz="1500" spc="-200" dirty="0">
                <a:solidFill>
                  <a:srgbClr val="FFFFFF"/>
                </a:solidFill>
                <a:latin typeface="Trebuchet MS" panose="020B0603020202020204"/>
                <a:cs typeface="Trebuchet MS" panose="020B0603020202020204"/>
              </a:rPr>
              <a:t>n</a:t>
            </a:r>
            <a:r>
              <a:rPr sz="1500" spc="-135" dirty="0">
                <a:solidFill>
                  <a:srgbClr val="FFFFFF"/>
                </a:solidFill>
                <a:latin typeface="Trebuchet MS" panose="020B0603020202020204"/>
                <a:cs typeface="Trebuchet MS" panose="020B0603020202020204"/>
              </a:rPr>
              <a:t>i</a:t>
            </a:r>
            <a:r>
              <a:rPr sz="1500" spc="-160" dirty="0">
                <a:solidFill>
                  <a:srgbClr val="FFFFFF"/>
                </a:solidFill>
                <a:latin typeface="Trebuchet MS" panose="020B0603020202020204"/>
                <a:cs typeface="Trebuchet MS" panose="020B0603020202020204"/>
              </a:rPr>
              <a:t>v</a:t>
            </a:r>
            <a:r>
              <a:rPr sz="1500" spc="-235" dirty="0">
                <a:solidFill>
                  <a:srgbClr val="FFFFFF"/>
                </a:solidFill>
                <a:latin typeface="Trebuchet MS" panose="020B0603020202020204"/>
                <a:cs typeface="Trebuchet MS" panose="020B0603020202020204"/>
              </a:rPr>
              <a:t>e</a:t>
            </a:r>
            <a:r>
              <a:rPr sz="1500" spc="-120" dirty="0">
                <a:solidFill>
                  <a:srgbClr val="FFFFFF"/>
                </a:solidFill>
                <a:latin typeface="Trebuchet MS" panose="020B0603020202020204"/>
                <a:cs typeface="Trebuchet MS" panose="020B0603020202020204"/>
              </a:rPr>
              <a:t>r</a:t>
            </a:r>
            <a:r>
              <a:rPr sz="1500" spc="-70" dirty="0">
                <a:solidFill>
                  <a:srgbClr val="FFFFFF"/>
                </a:solidFill>
                <a:latin typeface="Trebuchet MS" panose="020B0603020202020204"/>
                <a:cs typeface="Trebuchet MS" panose="020B0603020202020204"/>
              </a:rPr>
              <a:t>s</a:t>
            </a:r>
            <a:r>
              <a:rPr sz="1500" spc="-135" dirty="0">
                <a:solidFill>
                  <a:srgbClr val="FFFFFF"/>
                </a:solidFill>
                <a:latin typeface="Trebuchet MS" panose="020B0603020202020204"/>
                <a:cs typeface="Trebuchet MS" panose="020B0603020202020204"/>
              </a:rPr>
              <a:t>i</a:t>
            </a:r>
            <a:r>
              <a:rPr sz="1500" spc="-204" dirty="0">
                <a:solidFill>
                  <a:srgbClr val="FFFFFF"/>
                </a:solidFill>
                <a:latin typeface="Trebuchet MS" panose="020B0603020202020204"/>
                <a:cs typeface="Trebuchet MS" panose="020B0603020202020204"/>
              </a:rPr>
              <a:t>t</a:t>
            </a:r>
            <a:r>
              <a:rPr sz="1500" spc="-20" dirty="0">
                <a:solidFill>
                  <a:srgbClr val="FFFFFF"/>
                </a:solidFill>
                <a:latin typeface="Trebuchet MS" panose="020B0603020202020204"/>
                <a:cs typeface="Trebuchet MS" panose="020B0603020202020204"/>
              </a:rPr>
              <a:t>y</a:t>
            </a:r>
            <a:r>
              <a:rPr sz="1500" dirty="0">
                <a:solidFill>
                  <a:srgbClr val="FFFFFF"/>
                </a:solidFill>
                <a:latin typeface="Trebuchet MS" panose="020B0603020202020204"/>
                <a:cs typeface="Trebuchet MS" panose="020B0603020202020204"/>
              </a:rPr>
              <a:t>	</a:t>
            </a:r>
            <a:r>
              <a:rPr sz="1500" spc="-225" baseline="-28000" dirty="0">
                <a:solidFill>
                  <a:srgbClr val="D9D9D9"/>
                </a:solidFill>
                <a:latin typeface="Trebuchet MS" panose="020B0603020202020204"/>
                <a:cs typeface="Trebuchet MS" panose="020B0603020202020204"/>
              </a:rPr>
              <a:t>A</a:t>
            </a:r>
            <a:r>
              <a:rPr sz="1500" spc="-254" baseline="-28000" dirty="0">
                <a:solidFill>
                  <a:srgbClr val="D9D9D9"/>
                </a:solidFill>
                <a:latin typeface="Trebuchet MS" panose="020B0603020202020204"/>
                <a:cs typeface="Trebuchet MS" panose="020B0603020202020204"/>
              </a:rPr>
              <a:t>d</a:t>
            </a:r>
            <a:r>
              <a:rPr sz="1500" spc="-165" baseline="-28000" dirty="0">
                <a:solidFill>
                  <a:srgbClr val="D9D9D9"/>
                </a:solidFill>
                <a:latin typeface="Trebuchet MS" panose="020B0603020202020204"/>
                <a:cs typeface="Trebuchet MS" panose="020B0603020202020204"/>
              </a:rPr>
              <a:t>v</a:t>
            </a:r>
            <a:r>
              <a:rPr sz="1500" spc="-187" baseline="-28000" dirty="0">
                <a:solidFill>
                  <a:srgbClr val="D9D9D9"/>
                </a:solidFill>
                <a:latin typeface="Trebuchet MS" panose="020B0603020202020204"/>
                <a:cs typeface="Trebuchet MS" panose="020B0603020202020204"/>
              </a:rPr>
              <a:t>a</a:t>
            </a:r>
            <a:r>
              <a:rPr sz="1500" spc="-195" baseline="-28000" dirty="0">
                <a:solidFill>
                  <a:srgbClr val="D9D9D9"/>
                </a:solidFill>
                <a:latin typeface="Trebuchet MS" panose="020B0603020202020204"/>
                <a:cs typeface="Trebuchet MS" panose="020B0603020202020204"/>
              </a:rPr>
              <a:t>n</a:t>
            </a:r>
            <a:r>
              <a:rPr sz="1500" spc="-187" baseline="-28000" dirty="0">
                <a:solidFill>
                  <a:srgbClr val="D9D9D9"/>
                </a:solidFill>
                <a:latin typeface="Trebuchet MS" panose="020B0603020202020204"/>
                <a:cs typeface="Trebuchet MS" panose="020B0603020202020204"/>
              </a:rPr>
              <a:t>c</a:t>
            </a:r>
            <a:r>
              <a:rPr sz="1500" spc="-232" baseline="-28000" dirty="0">
                <a:solidFill>
                  <a:srgbClr val="D9D9D9"/>
                </a:solidFill>
                <a:latin typeface="Trebuchet MS" panose="020B0603020202020204"/>
                <a:cs typeface="Trebuchet MS" panose="020B0603020202020204"/>
              </a:rPr>
              <a:t>e</a:t>
            </a:r>
            <a:r>
              <a:rPr sz="1500" spc="37" baseline="-28000" dirty="0">
                <a:solidFill>
                  <a:srgbClr val="D9D9D9"/>
                </a:solidFill>
                <a:latin typeface="Trebuchet MS" panose="020B0603020202020204"/>
                <a:cs typeface="Trebuchet MS" panose="020B0603020202020204"/>
              </a:rPr>
              <a:t>d</a:t>
            </a:r>
            <a:r>
              <a:rPr sz="1500" spc="-359" baseline="-28000" dirty="0">
                <a:solidFill>
                  <a:srgbClr val="D9D9D9"/>
                </a:solidFill>
                <a:latin typeface="Trebuchet MS" panose="020B0603020202020204"/>
                <a:cs typeface="Trebuchet MS" panose="020B0603020202020204"/>
              </a:rPr>
              <a:t>T</a:t>
            </a:r>
            <a:r>
              <a:rPr sz="1500" spc="-232" baseline="-28000" dirty="0">
                <a:solidFill>
                  <a:srgbClr val="D9D9D9"/>
                </a:solidFill>
                <a:latin typeface="Trebuchet MS" panose="020B0603020202020204"/>
                <a:cs typeface="Trebuchet MS" panose="020B0603020202020204"/>
              </a:rPr>
              <a:t>e</a:t>
            </a:r>
            <a:r>
              <a:rPr sz="1500" spc="-187" baseline="-28000" dirty="0">
                <a:solidFill>
                  <a:srgbClr val="D9D9D9"/>
                </a:solidFill>
                <a:latin typeface="Trebuchet MS" panose="020B0603020202020204"/>
                <a:cs typeface="Trebuchet MS" panose="020B0603020202020204"/>
              </a:rPr>
              <a:t>c</a:t>
            </a:r>
            <a:r>
              <a:rPr sz="1500" spc="-195" baseline="-28000" dirty="0">
                <a:solidFill>
                  <a:srgbClr val="D9D9D9"/>
                </a:solidFill>
                <a:latin typeface="Trebuchet MS" panose="020B0603020202020204"/>
                <a:cs typeface="Trebuchet MS" panose="020B0603020202020204"/>
              </a:rPr>
              <a:t>hn</a:t>
            </a:r>
            <a:r>
              <a:rPr sz="1500" spc="-150" baseline="-28000" dirty="0">
                <a:solidFill>
                  <a:srgbClr val="D9D9D9"/>
                </a:solidFill>
                <a:latin typeface="Trebuchet MS" panose="020B0603020202020204"/>
                <a:cs typeface="Trebuchet MS" panose="020B0603020202020204"/>
              </a:rPr>
              <a:t>i</a:t>
            </a:r>
            <a:r>
              <a:rPr sz="1500" spc="-254" baseline="-28000" dirty="0">
                <a:solidFill>
                  <a:srgbClr val="D9D9D9"/>
                </a:solidFill>
                <a:latin typeface="Trebuchet MS" panose="020B0603020202020204"/>
                <a:cs typeface="Trebuchet MS" panose="020B0603020202020204"/>
              </a:rPr>
              <a:t>q</a:t>
            </a:r>
            <a:r>
              <a:rPr sz="1500" spc="-225" baseline="-28000" dirty="0">
                <a:solidFill>
                  <a:srgbClr val="D9D9D9"/>
                </a:solidFill>
                <a:latin typeface="Trebuchet MS" panose="020B0603020202020204"/>
                <a:cs typeface="Trebuchet MS" panose="020B0603020202020204"/>
              </a:rPr>
              <a:t>u</a:t>
            </a:r>
            <a:r>
              <a:rPr sz="1500" spc="75" baseline="-28000" dirty="0">
                <a:solidFill>
                  <a:srgbClr val="D9D9D9"/>
                </a:solidFill>
                <a:latin typeface="Trebuchet MS" panose="020B0603020202020204"/>
                <a:cs typeface="Trebuchet MS" panose="020B0603020202020204"/>
              </a:rPr>
              <a:t>e</a:t>
            </a:r>
            <a:r>
              <a:rPr sz="1500" spc="-254" baseline="-28000" dirty="0">
                <a:solidFill>
                  <a:srgbClr val="D9D9D9"/>
                </a:solidFill>
                <a:latin typeface="Trebuchet MS" panose="020B0603020202020204"/>
                <a:cs typeface="Trebuchet MS" panose="020B0603020202020204"/>
              </a:rPr>
              <a:t>o</a:t>
            </a:r>
            <a:r>
              <a:rPr sz="1500" spc="-82" baseline="-28000" dirty="0">
                <a:solidFill>
                  <a:srgbClr val="D9D9D9"/>
                </a:solidFill>
                <a:latin typeface="Trebuchet MS" panose="020B0603020202020204"/>
                <a:cs typeface="Trebuchet MS" panose="020B0603020202020204"/>
              </a:rPr>
              <a:t>f</a:t>
            </a:r>
            <a:endParaRPr sz="1500" baseline="-28000">
              <a:latin typeface="Trebuchet MS" panose="020B0603020202020204"/>
              <a:cs typeface="Trebuchet MS" panose="020B0603020202020204"/>
            </a:endParaRPr>
          </a:p>
          <a:p>
            <a:pPr>
              <a:lnSpc>
                <a:spcPts val="1740"/>
              </a:lnSpc>
              <a:tabLst>
                <a:tab pos="10379710" algn="l"/>
              </a:tabLst>
            </a:pPr>
            <a:r>
              <a:rPr sz="2250" spc="-247" baseline="-4000" dirty="0">
                <a:solidFill>
                  <a:srgbClr val="FFFFFF"/>
                </a:solidFill>
                <a:latin typeface="Trebuchet MS" panose="020B0603020202020204"/>
                <a:cs typeface="Trebuchet MS" panose="020B0603020202020204"/>
              </a:rPr>
              <a:t>of</a:t>
            </a:r>
            <a:r>
              <a:rPr sz="2250" spc="-382" baseline="-4000" dirty="0">
                <a:solidFill>
                  <a:srgbClr val="FFFFFF"/>
                </a:solidFill>
                <a:latin typeface="Trebuchet MS" panose="020B0603020202020204"/>
                <a:cs typeface="Trebuchet MS" panose="020B0603020202020204"/>
              </a:rPr>
              <a:t> </a:t>
            </a:r>
            <a:r>
              <a:rPr sz="2250" spc="-292" baseline="-4000" dirty="0">
                <a:solidFill>
                  <a:srgbClr val="FFFFFF"/>
                </a:solidFill>
                <a:latin typeface="Trebuchet MS" panose="020B0603020202020204"/>
                <a:cs typeface="Trebuchet MS" panose="020B0603020202020204"/>
              </a:rPr>
              <a:t>Technology	</a:t>
            </a:r>
            <a:r>
              <a:rPr sz="1000" spc="-105" dirty="0">
                <a:solidFill>
                  <a:srgbClr val="D9D9D9"/>
                </a:solidFill>
                <a:latin typeface="Trebuchet MS" panose="020B0603020202020204"/>
                <a:cs typeface="Trebuchet MS" panose="020B0603020202020204"/>
              </a:rPr>
              <a:t>Artificial</a:t>
            </a:r>
            <a:r>
              <a:rPr sz="1000" spc="25" dirty="0">
                <a:solidFill>
                  <a:srgbClr val="D9D9D9"/>
                </a:solidFill>
                <a:latin typeface="Trebuchet MS" panose="020B0603020202020204"/>
                <a:cs typeface="Trebuchet MS" panose="020B0603020202020204"/>
              </a:rPr>
              <a:t> </a:t>
            </a:r>
            <a:r>
              <a:rPr sz="1000" spc="-105" dirty="0">
                <a:solidFill>
                  <a:srgbClr val="D9D9D9"/>
                </a:solidFill>
                <a:latin typeface="Trebuchet MS" panose="020B0603020202020204"/>
                <a:cs typeface="Trebuchet MS" panose="020B0603020202020204"/>
              </a:rPr>
              <a:t>Intelligence</a:t>
            </a:r>
            <a:endParaRPr sz="1000">
              <a:latin typeface="Trebuchet MS" panose="020B0603020202020204"/>
              <a:cs typeface="Trebuchet MS" panose="020B0603020202020204"/>
            </a:endParaRPr>
          </a:p>
        </p:txBody>
      </p:sp>
      <p:grpSp>
        <p:nvGrpSpPr>
          <p:cNvPr id="3" name="object 3"/>
          <p:cNvGrpSpPr/>
          <p:nvPr/>
        </p:nvGrpSpPr>
        <p:grpSpPr>
          <a:xfrm>
            <a:off x="0" y="0"/>
            <a:ext cx="12192000" cy="603885"/>
            <a:chOff x="0" y="0"/>
            <a:chExt cx="12192000" cy="603885"/>
          </a:xfrm>
        </p:grpSpPr>
        <p:sp>
          <p:nvSpPr>
            <p:cNvPr id="4" name="object 4"/>
            <p:cNvSpPr/>
            <p:nvPr/>
          </p:nvSpPr>
          <p:spPr>
            <a:xfrm>
              <a:off x="0" y="0"/>
              <a:ext cx="12191999" cy="60350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565403" y="126492"/>
              <a:ext cx="1888236" cy="464819"/>
            </a:xfrm>
            <a:prstGeom prst="rect">
              <a:avLst/>
            </a:prstGeom>
            <a:blipFill>
              <a:blip r:embed="rId2" cstate="print"/>
              <a:stretch>
                <a:fillRect/>
              </a:stretch>
            </a:blipFill>
          </p:spPr>
          <p:txBody>
            <a:bodyPr wrap="square" lIns="0" tIns="0" rIns="0" bIns="0" rtlCol="0"/>
            <a:lstStyle/>
            <a:p/>
          </p:txBody>
        </p:sp>
        <p:sp>
          <p:nvSpPr>
            <p:cNvPr id="6" name="object 6"/>
            <p:cNvSpPr/>
            <p:nvPr/>
          </p:nvSpPr>
          <p:spPr>
            <a:xfrm>
              <a:off x="11756136" y="0"/>
              <a:ext cx="374903" cy="504444"/>
            </a:xfrm>
            <a:prstGeom prst="rect">
              <a:avLst/>
            </a:prstGeom>
            <a:blipFill>
              <a:blip r:embed="rId3" cstate="print"/>
              <a:stretch>
                <a:fillRect/>
              </a:stretch>
            </a:blipFill>
          </p:spPr>
          <p:txBody>
            <a:bodyPr wrap="square" lIns="0" tIns="0" rIns="0" bIns="0" rtlCol="0"/>
            <a:lstStyle/>
            <a:p/>
          </p:txBody>
        </p:sp>
      </p:grpSp>
      <p:grpSp>
        <p:nvGrpSpPr>
          <p:cNvPr id="7" name="object 7"/>
          <p:cNvGrpSpPr/>
          <p:nvPr/>
        </p:nvGrpSpPr>
        <p:grpSpPr>
          <a:xfrm>
            <a:off x="0" y="0"/>
            <a:ext cx="12192000" cy="974090"/>
            <a:chOff x="0" y="0"/>
            <a:chExt cx="12192000" cy="974090"/>
          </a:xfrm>
        </p:grpSpPr>
        <p:sp>
          <p:nvSpPr>
            <p:cNvPr id="8" name="object 8"/>
            <p:cNvSpPr/>
            <p:nvPr/>
          </p:nvSpPr>
          <p:spPr>
            <a:xfrm>
              <a:off x="0" y="0"/>
              <a:ext cx="12191999" cy="973836"/>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1503152" y="128015"/>
              <a:ext cx="571500" cy="720852"/>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78763" y="690372"/>
              <a:ext cx="2924556" cy="240791"/>
            </a:xfrm>
            <a:prstGeom prst="rect">
              <a:avLst/>
            </a:prstGeom>
            <a:blipFill>
              <a:blip r:embed="rId6" cstate="print"/>
              <a:stretch>
                <a:fillRect/>
              </a:stretch>
            </a:blipFill>
          </p:spPr>
          <p:txBody>
            <a:bodyPr wrap="square" lIns="0" tIns="0" rIns="0" bIns="0" rtlCol="0"/>
            <a:lstStyle/>
            <a:p/>
          </p:txBody>
        </p:sp>
      </p:grpSp>
      <p:sp>
        <p:nvSpPr>
          <p:cNvPr id="11" name="object 11"/>
          <p:cNvSpPr txBox="1"/>
          <p:nvPr/>
        </p:nvSpPr>
        <p:spPr>
          <a:xfrm>
            <a:off x="1006754" y="681780"/>
            <a:ext cx="2402840" cy="243840"/>
          </a:xfrm>
          <a:prstGeom prst="rect">
            <a:avLst/>
          </a:prstGeom>
        </p:spPr>
        <p:txBody>
          <a:bodyPr vert="horz" wrap="square" lIns="0" tIns="0" rIns="0" bIns="0" rtlCol="0">
            <a:spAutoFit/>
          </a:bodyPr>
          <a:lstStyle/>
          <a:p>
            <a:pPr>
              <a:lnSpc>
                <a:spcPts val="1905"/>
              </a:lnSpc>
            </a:pPr>
            <a:r>
              <a:rPr sz="1600" spc="-190" dirty="0">
                <a:solidFill>
                  <a:srgbClr val="FFFFFF"/>
                </a:solidFill>
                <a:latin typeface="Trebuchet MS" panose="020B0603020202020204"/>
                <a:cs typeface="Trebuchet MS" panose="020B0603020202020204"/>
              </a:rPr>
              <a:t>Chongqing</a:t>
            </a:r>
            <a:r>
              <a:rPr sz="1600" spc="-355" dirty="0">
                <a:solidFill>
                  <a:srgbClr val="FFFFFF"/>
                </a:solidFill>
                <a:latin typeface="Trebuchet MS" panose="020B0603020202020204"/>
                <a:cs typeface="Trebuchet MS" panose="020B0603020202020204"/>
              </a:rPr>
              <a:t> </a:t>
            </a:r>
            <a:r>
              <a:rPr sz="1600" spc="-175" dirty="0">
                <a:solidFill>
                  <a:srgbClr val="FFFFFF"/>
                </a:solidFill>
                <a:latin typeface="Trebuchet MS" panose="020B0603020202020204"/>
                <a:cs typeface="Trebuchet MS" panose="020B0603020202020204"/>
              </a:rPr>
              <a:t>University</a:t>
            </a:r>
            <a:r>
              <a:rPr sz="1600" spc="-350" dirty="0">
                <a:solidFill>
                  <a:srgbClr val="FFFFFF"/>
                </a:solidFill>
                <a:latin typeface="Trebuchet MS" panose="020B0603020202020204"/>
                <a:cs typeface="Trebuchet MS" panose="020B0603020202020204"/>
              </a:rPr>
              <a:t> </a:t>
            </a:r>
            <a:r>
              <a:rPr sz="1600" spc="-170" dirty="0">
                <a:solidFill>
                  <a:srgbClr val="FFFFFF"/>
                </a:solidFill>
                <a:latin typeface="Trebuchet MS" panose="020B0603020202020204"/>
                <a:cs typeface="Trebuchet MS" panose="020B0603020202020204"/>
              </a:rPr>
              <a:t>of</a:t>
            </a:r>
            <a:r>
              <a:rPr sz="1600" spc="-270" dirty="0">
                <a:solidFill>
                  <a:srgbClr val="FFFFFF"/>
                </a:solidFill>
                <a:latin typeface="Trebuchet MS" panose="020B0603020202020204"/>
                <a:cs typeface="Trebuchet MS" panose="020B0603020202020204"/>
              </a:rPr>
              <a:t> </a:t>
            </a:r>
            <a:r>
              <a:rPr sz="1600" spc="-204" dirty="0">
                <a:solidFill>
                  <a:srgbClr val="FFFFFF"/>
                </a:solidFill>
                <a:latin typeface="Trebuchet MS" panose="020B0603020202020204"/>
                <a:cs typeface="Trebuchet MS" panose="020B0603020202020204"/>
              </a:rPr>
              <a:t>Technology</a:t>
            </a:r>
            <a:endParaRPr sz="1600">
              <a:latin typeface="Trebuchet MS" panose="020B0603020202020204"/>
              <a:cs typeface="Trebuchet MS" panose="020B0603020202020204"/>
            </a:endParaRPr>
          </a:p>
        </p:txBody>
      </p:sp>
      <p:sp>
        <p:nvSpPr>
          <p:cNvPr id="12" name="object 12"/>
          <p:cNvSpPr/>
          <p:nvPr/>
        </p:nvSpPr>
        <p:spPr>
          <a:xfrm>
            <a:off x="882396" y="100584"/>
            <a:ext cx="3038855" cy="850392"/>
          </a:xfrm>
          <a:prstGeom prst="rect">
            <a:avLst/>
          </a:prstGeom>
          <a:blipFill>
            <a:blip r:embed="rId7" cstate="print"/>
            <a:stretch>
              <a:fillRect/>
            </a:stretch>
          </a:blipFill>
        </p:spPr>
        <p:txBody>
          <a:bodyPr wrap="square" lIns="0" tIns="0" rIns="0" bIns="0" rtlCol="0"/>
          <a:lstStyle/>
          <a:p/>
        </p:txBody>
      </p:sp>
      <p:sp>
        <p:nvSpPr>
          <p:cNvPr id="13" name="object 13"/>
          <p:cNvSpPr txBox="1"/>
          <p:nvPr/>
        </p:nvSpPr>
        <p:spPr>
          <a:xfrm>
            <a:off x="1095755" y="128709"/>
            <a:ext cx="11008360" cy="774065"/>
          </a:xfrm>
          <a:prstGeom prst="rect">
            <a:avLst/>
          </a:prstGeom>
        </p:spPr>
        <p:txBody>
          <a:bodyPr vert="horz" wrap="square" lIns="0" tIns="14604" rIns="0" bIns="0" rtlCol="0">
            <a:spAutoFit/>
          </a:bodyPr>
          <a:lstStyle/>
          <a:p>
            <a:pPr>
              <a:lnSpc>
                <a:spcPts val="1945"/>
              </a:lnSpc>
              <a:spcBef>
                <a:spcPts val="115"/>
              </a:spcBef>
              <a:tabLst>
                <a:tab pos="9258300" algn="l"/>
              </a:tabLst>
            </a:pPr>
            <a:r>
              <a:rPr sz="2200" spc="-260" dirty="0">
                <a:solidFill>
                  <a:srgbClr val="FFFFFF"/>
                </a:solidFill>
                <a:latin typeface="Trebuchet MS" panose="020B0603020202020204"/>
                <a:cs typeface="Trebuchet MS" panose="020B0603020202020204"/>
              </a:rPr>
              <a:t>Chongqing</a:t>
            </a:r>
            <a:r>
              <a:rPr sz="2200" spc="-509" dirty="0">
                <a:solidFill>
                  <a:srgbClr val="FFFFFF"/>
                </a:solidFill>
                <a:latin typeface="Trebuchet MS" panose="020B0603020202020204"/>
                <a:cs typeface="Trebuchet MS" panose="020B0603020202020204"/>
              </a:rPr>
              <a:t> </a:t>
            </a:r>
            <a:r>
              <a:rPr sz="2200" spc="-240" dirty="0">
                <a:solidFill>
                  <a:srgbClr val="FFFFFF"/>
                </a:solidFill>
                <a:latin typeface="Trebuchet MS" panose="020B0603020202020204"/>
                <a:cs typeface="Trebuchet MS" panose="020B0603020202020204"/>
              </a:rPr>
              <a:t>University	</a:t>
            </a:r>
            <a:r>
              <a:rPr sz="2250" b="1" spc="82" baseline="26000" dirty="0">
                <a:solidFill>
                  <a:srgbClr val="FFFFFF"/>
                </a:solidFill>
                <a:latin typeface="Arial" panose="020B0604020202020204"/>
                <a:cs typeface="Arial" panose="020B0604020202020204"/>
              </a:rPr>
              <a:t>ATAI</a:t>
            </a:r>
            <a:endParaRPr sz="2250" baseline="26000">
              <a:latin typeface="Arial" panose="020B0604020202020204"/>
              <a:cs typeface="Arial" panose="020B0604020202020204"/>
            </a:endParaRPr>
          </a:p>
          <a:p>
            <a:pPr>
              <a:lnSpc>
                <a:spcPts val="1905"/>
              </a:lnSpc>
              <a:tabLst>
                <a:tab pos="9258300" algn="l"/>
              </a:tabLst>
            </a:pPr>
            <a:r>
              <a:rPr sz="3300" spc="-352" baseline="-35000" dirty="0">
                <a:solidFill>
                  <a:srgbClr val="FFFFFF"/>
                </a:solidFill>
                <a:latin typeface="Trebuchet MS" panose="020B0603020202020204"/>
                <a:cs typeface="Trebuchet MS" panose="020B0603020202020204"/>
              </a:rPr>
              <a:t>of</a:t>
            </a:r>
            <a:r>
              <a:rPr sz="3300" spc="-532" baseline="-35000" dirty="0">
                <a:solidFill>
                  <a:srgbClr val="FFFFFF"/>
                </a:solidFill>
                <a:latin typeface="Trebuchet MS" panose="020B0603020202020204"/>
                <a:cs typeface="Trebuchet MS" panose="020B0603020202020204"/>
              </a:rPr>
              <a:t> </a:t>
            </a:r>
            <a:r>
              <a:rPr sz="3300" spc="-427" baseline="-35000" dirty="0">
                <a:solidFill>
                  <a:srgbClr val="FFFFFF"/>
                </a:solidFill>
                <a:latin typeface="Trebuchet MS" panose="020B0603020202020204"/>
                <a:cs typeface="Trebuchet MS" panose="020B0603020202020204"/>
              </a:rPr>
              <a:t>Technology	</a:t>
            </a:r>
            <a:r>
              <a:rPr sz="1800" spc="-215" dirty="0">
                <a:solidFill>
                  <a:srgbClr val="D9D9D9"/>
                </a:solidFill>
                <a:latin typeface="Trebuchet MS" panose="020B0603020202020204"/>
                <a:cs typeface="Trebuchet MS" panose="020B0603020202020204"/>
              </a:rPr>
              <a:t>Advanced</a:t>
            </a:r>
            <a:r>
              <a:rPr sz="1800" spc="-490" dirty="0">
                <a:solidFill>
                  <a:srgbClr val="D9D9D9"/>
                </a:solidFill>
                <a:latin typeface="Trebuchet MS" panose="020B0603020202020204"/>
                <a:cs typeface="Trebuchet MS" panose="020B0603020202020204"/>
              </a:rPr>
              <a:t> </a:t>
            </a:r>
            <a:r>
              <a:rPr sz="1800" spc="-220" dirty="0">
                <a:solidFill>
                  <a:srgbClr val="D9D9D9"/>
                </a:solidFill>
                <a:latin typeface="Trebuchet MS" panose="020B0603020202020204"/>
                <a:cs typeface="Trebuchet MS" panose="020B0603020202020204"/>
              </a:rPr>
              <a:t>Techniqueof</a:t>
            </a:r>
            <a:endParaRPr sz="1800">
              <a:latin typeface="Trebuchet MS" panose="020B0603020202020204"/>
              <a:cs typeface="Trebuchet MS" panose="020B0603020202020204"/>
            </a:endParaRPr>
          </a:p>
          <a:p>
            <a:pPr marR="63500" algn="r">
              <a:lnSpc>
                <a:spcPts val="2120"/>
              </a:lnSpc>
            </a:pPr>
            <a:r>
              <a:rPr sz="1800" spc="-180" dirty="0">
                <a:solidFill>
                  <a:srgbClr val="D9D9D9"/>
                </a:solidFill>
                <a:latin typeface="Trebuchet MS" panose="020B0603020202020204"/>
                <a:cs typeface="Trebuchet MS" panose="020B0603020202020204"/>
              </a:rPr>
              <a:t>Artificial</a:t>
            </a:r>
            <a:r>
              <a:rPr sz="1800" spc="70" dirty="0">
                <a:solidFill>
                  <a:srgbClr val="D9D9D9"/>
                </a:solidFill>
                <a:latin typeface="Trebuchet MS" panose="020B0603020202020204"/>
                <a:cs typeface="Trebuchet MS" panose="020B0603020202020204"/>
              </a:rPr>
              <a:t> </a:t>
            </a:r>
            <a:r>
              <a:rPr sz="1800" spc="-190" dirty="0">
                <a:solidFill>
                  <a:srgbClr val="D9D9D9"/>
                </a:solidFill>
                <a:latin typeface="Trebuchet MS" panose="020B0603020202020204"/>
                <a:cs typeface="Trebuchet MS" panose="020B0603020202020204"/>
              </a:rPr>
              <a:t>Intelligence</a:t>
            </a:r>
            <a:endParaRPr sz="1800">
              <a:latin typeface="Trebuchet MS" panose="020B0603020202020204"/>
              <a:cs typeface="Trebuchet MS" panose="020B0603020202020204"/>
            </a:endParaRPr>
          </a:p>
        </p:txBody>
      </p:sp>
      <p:grpSp>
        <p:nvGrpSpPr>
          <p:cNvPr id="14" name="object 14"/>
          <p:cNvGrpSpPr/>
          <p:nvPr/>
        </p:nvGrpSpPr>
        <p:grpSpPr>
          <a:xfrm>
            <a:off x="0" y="0"/>
            <a:ext cx="12191999" cy="973836"/>
            <a:chOff x="0" y="0"/>
            <a:chExt cx="12191999" cy="973836"/>
          </a:xfrm>
        </p:grpSpPr>
        <p:sp>
          <p:nvSpPr>
            <p:cNvPr id="15" name="object 15"/>
            <p:cNvSpPr/>
            <p:nvPr/>
          </p:nvSpPr>
          <p:spPr>
            <a:xfrm>
              <a:off x="0" y="0"/>
              <a:ext cx="12191999" cy="973836"/>
            </a:xfrm>
            <a:prstGeom prst="rect">
              <a:avLst/>
            </a:prstGeom>
            <a:blipFill>
              <a:blip r:embed="rId8" cstate="print"/>
              <a:stretch>
                <a:fillRect/>
              </a:stretch>
            </a:blipFill>
          </p:spPr>
          <p:txBody>
            <a:bodyPr wrap="square" lIns="0" tIns="0" rIns="0" bIns="0" rtlCol="0"/>
            <a:lstStyle/>
            <a:p>
              <a:endParaRPr dirty="0"/>
            </a:p>
          </p:txBody>
        </p:sp>
        <p:sp>
          <p:nvSpPr>
            <p:cNvPr id="16" name="object 16"/>
            <p:cNvSpPr/>
            <p:nvPr/>
          </p:nvSpPr>
          <p:spPr>
            <a:xfrm>
              <a:off x="11503152" y="128015"/>
              <a:ext cx="571500" cy="719327"/>
            </a:xfrm>
            <a:prstGeom prst="rect">
              <a:avLst/>
            </a:prstGeom>
            <a:blipFill>
              <a:blip r:embed="rId5" cstate="print"/>
              <a:stretch>
                <a:fillRect/>
              </a:stretch>
            </a:blipFill>
          </p:spPr>
          <p:txBody>
            <a:bodyPr wrap="square" lIns="0" tIns="0" rIns="0" bIns="0" rtlCol="0"/>
            <a:lstStyle/>
            <a:p/>
          </p:txBody>
        </p:sp>
        <p:sp>
          <p:nvSpPr>
            <p:cNvPr id="17" name="object 17"/>
            <p:cNvSpPr/>
            <p:nvPr/>
          </p:nvSpPr>
          <p:spPr>
            <a:xfrm>
              <a:off x="778763" y="690372"/>
              <a:ext cx="2924556" cy="239267"/>
            </a:xfrm>
            <a:prstGeom prst="rect">
              <a:avLst/>
            </a:prstGeom>
            <a:blipFill>
              <a:blip r:embed="rId6" cstate="print"/>
              <a:stretch>
                <a:fillRect/>
              </a:stretch>
            </a:blipFill>
          </p:spPr>
          <p:txBody>
            <a:bodyPr wrap="square" lIns="0" tIns="0" rIns="0" bIns="0" rtlCol="0"/>
            <a:lstStyle/>
            <a:p>
              <a:endParaRPr dirty="0"/>
            </a:p>
          </p:txBody>
        </p:sp>
      </p:grpSp>
      <p:sp>
        <p:nvSpPr>
          <p:cNvPr id="18" name="object 18"/>
          <p:cNvSpPr txBox="1"/>
          <p:nvPr/>
        </p:nvSpPr>
        <p:spPr>
          <a:xfrm>
            <a:off x="1006754" y="680891"/>
            <a:ext cx="2402840" cy="243840"/>
          </a:xfrm>
          <a:prstGeom prst="rect">
            <a:avLst/>
          </a:prstGeom>
        </p:spPr>
        <p:txBody>
          <a:bodyPr vert="horz" wrap="square" lIns="0" tIns="0" rIns="0" bIns="0" rtlCol="0">
            <a:spAutoFit/>
          </a:bodyPr>
          <a:lstStyle/>
          <a:p>
            <a:pPr>
              <a:lnSpc>
                <a:spcPts val="1905"/>
              </a:lnSpc>
            </a:pPr>
            <a:r>
              <a:rPr lang="en-US" sz="1600" spc="-190" dirty="0">
                <a:solidFill>
                  <a:srgbClr val="FFFFFF"/>
                </a:solidFill>
                <a:latin typeface="Trebuchet MS" panose="020B0603020202020204"/>
                <a:cs typeface="Trebuchet MS" panose="020B0603020202020204"/>
              </a:rPr>
              <a:t>Chongqing</a:t>
            </a:r>
            <a:r>
              <a:rPr lang="zh-CN" altLang="en-US" sz="1600" spc="-355" dirty="0">
                <a:solidFill>
                  <a:srgbClr val="FFFFFF"/>
                </a:solidFill>
                <a:latin typeface="Trebuchet MS" panose="020B0603020202020204"/>
                <a:cs typeface="Trebuchet MS" panose="020B0603020202020204"/>
              </a:rPr>
              <a:t> </a:t>
            </a:r>
            <a:r>
              <a:rPr lang="en-US" sz="1600" spc="-175" dirty="0">
                <a:solidFill>
                  <a:srgbClr val="FFFFFF"/>
                </a:solidFill>
                <a:latin typeface="Trebuchet MS" panose="020B0603020202020204"/>
                <a:cs typeface="Trebuchet MS" panose="020B0603020202020204"/>
              </a:rPr>
              <a:t>University</a:t>
            </a:r>
            <a:r>
              <a:rPr lang="zh-CN" altLang="en-US" sz="1600" spc="-350" dirty="0">
                <a:solidFill>
                  <a:srgbClr val="FFFFFF"/>
                </a:solidFill>
                <a:latin typeface="Trebuchet MS" panose="020B0603020202020204"/>
                <a:cs typeface="Trebuchet MS" panose="020B0603020202020204"/>
              </a:rPr>
              <a:t> </a:t>
            </a:r>
            <a:r>
              <a:rPr lang="en-US" sz="1600" spc="-170" dirty="0">
                <a:solidFill>
                  <a:srgbClr val="FFFFFF"/>
                </a:solidFill>
                <a:latin typeface="Trebuchet MS" panose="020B0603020202020204"/>
                <a:cs typeface="Trebuchet MS" panose="020B0603020202020204"/>
              </a:rPr>
              <a:t>of</a:t>
            </a:r>
            <a:r>
              <a:rPr lang="zh-CN" altLang="en-US" sz="1600" spc="-270" dirty="0">
                <a:solidFill>
                  <a:srgbClr val="FFFFFF"/>
                </a:solidFill>
                <a:latin typeface="Trebuchet MS" panose="020B0603020202020204"/>
                <a:cs typeface="Trebuchet MS" panose="020B0603020202020204"/>
              </a:rPr>
              <a:t> </a:t>
            </a:r>
            <a:r>
              <a:rPr lang="en-US" sz="1600" spc="-204" dirty="0">
                <a:solidFill>
                  <a:srgbClr val="FFFFFF"/>
                </a:solidFill>
                <a:latin typeface="Trebuchet MS" panose="020B0603020202020204"/>
                <a:cs typeface="Trebuchet MS" panose="020B0603020202020204"/>
              </a:rPr>
              <a:t>Technology</a:t>
            </a:r>
            <a:endParaRPr sz="1600" dirty="0">
              <a:latin typeface="Trebuchet MS" panose="020B0603020202020204"/>
              <a:cs typeface="Trebuchet MS" panose="020B0603020202020204"/>
            </a:endParaRPr>
          </a:p>
        </p:txBody>
      </p:sp>
      <p:sp>
        <p:nvSpPr>
          <p:cNvPr id="19" name="object 19"/>
          <p:cNvSpPr/>
          <p:nvPr/>
        </p:nvSpPr>
        <p:spPr>
          <a:xfrm>
            <a:off x="883919" y="73152"/>
            <a:ext cx="3403091" cy="899160"/>
          </a:xfrm>
          <a:prstGeom prst="rect">
            <a:avLst/>
          </a:prstGeom>
          <a:blipFill>
            <a:blip r:embed="rId7" cstate="print"/>
            <a:stretch>
              <a:fillRect/>
            </a:stretch>
          </a:blipFill>
        </p:spPr>
        <p:txBody>
          <a:bodyPr wrap="square" lIns="0" tIns="0" rIns="0" bIns="0" rtlCol="0"/>
          <a:lstStyle/>
          <a:p>
            <a:endParaRPr dirty="0"/>
          </a:p>
        </p:txBody>
      </p:sp>
      <p:sp>
        <p:nvSpPr>
          <p:cNvPr id="20" name="object 20"/>
          <p:cNvSpPr txBox="1"/>
          <p:nvPr/>
        </p:nvSpPr>
        <p:spPr>
          <a:xfrm>
            <a:off x="1083053" y="107137"/>
            <a:ext cx="3277413" cy="689291"/>
          </a:xfrm>
          <a:prstGeom prst="rect">
            <a:avLst/>
          </a:prstGeom>
        </p:spPr>
        <p:txBody>
          <a:bodyPr vert="horz" wrap="square" lIns="0" tIns="12065" rIns="0" bIns="0" rtlCol="0">
            <a:spAutoFit/>
          </a:bodyPr>
          <a:lstStyle/>
          <a:p>
            <a:pPr marL="12700">
              <a:lnSpc>
                <a:spcPct val="100000"/>
              </a:lnSpc>
              <a:spcBef>
                <a:spcPts val="95"/>
              </a:spcBef>
            </a:pPr>
            <a:r>
              <a:rPr lang="en-US" sz="2200" dirty="0">
                <a:solidFill>
                  <a:srgbClr val="FFFFFF"/>
                </a:solidFill>
                <a:latin typeface="Trebuchet MS" panose="020B0603020202020204"/>
              </a:rPr>
              <a:t>Chongqing</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University</a:t>
            </a:r>
            <a:r>
              <a:rPr lang="zh-CN" altLang="en-US" sz="2200" dirty="0">
                <a:solidFill>
                  <a:srgbClr val="FFFFFF"/>
                </a:solidFill>
                <a:latin typeface="Trebuchet MS" panose="020B0603020202020204"/>
              </a:rPr>
              <a:t> </a:t>
            </a:r>
            <a:r>
              <a:rPr lang="en-US" sz="2200" dirty="0">
                <a:solidFill>
                  <a:srgbClr val="FFFFFF"/>
                </a:solidFill>
                <a:latin typeface="Trebuchet MS" panose="020B0603020202020204"/>
              </a:rPr>
              <a:t>of</a:t>
            </a:r>
            <a:endParaRPr lang="en-US" sz="2200" dirty="0">
              <a:solidFill>
                <a:srgbClr val="FFFFFF"/>
              </a:solidFill>
              <a:latin typeface="Trebuchet MS" panose="020B0603020202020204"/>
            </a:endParaRPr>
          </a:p>
          <a:p>
            <a:pPr marL="12700">
              <a:lnSpc>
                <a:spcPct val="100000"/>
              </a:lnSpc>
              <a:spcBef>
                <a:spcPts val="5"/>
              </a:spcBef>
            </a:pPr>
            <a:r>
              <a:rPr lang="en-US" sz="2200" dirty="0">
                <a:solidFill>
                  <a:srgbClr val="FFFFFF"/>
                </a:solidFill>
                <a:latin typeface="Trebuchet MS" panose="020B0603020202020204"/>
              </a:rPr>
              <a:t>Technology</a:t>
            </a:r>
            <a:endParaRPr lang="zh-CN" altLang="en-US" sz="2200" dirty="0">
              <a:solidFill>
                <a:srgbClr val="FFFFFF"/>
              </a:solidFill>
              <a:latin typeface="Trebuchet MS" panose="020B0603020202020204"/>
            </a:endParaRPr>
          </a:p>
        </p:txBody>
      </p:sp>
      <p:sp>
        <p:nvSpPr>
          <p:cNvPr id="21" name="object 21"/>
          <p:cNvSpPr txBox="1"/>
          <p:nvPr/>
        </p:nvSpPr>
        <p:spPr>
          <a:xfrm>
            <a:off x="9067801" y="11281"/>
            <a:ext cx="2761792" cy="823942"/>
          </a:xfrm>
          <a:prstGeom prst="rect">
            <a:avLst/>
          </a:prstGeom>
        </p:spPr>
        <p:txBody>
          <a:bodyPr vert="horz" wrap="square" lIns="0" tIns="26034" rIns="0" bIns="0" rtlCol="0">
            <a:spAutoFit/>
          </a:bodyPr>
          <a:lstStyle/>
          <a:p>
            <a:pPr marL="12700" algn="ctr">
              <a:lnSpc>
                <a:spcPct val="100000"/>
              </a:lnSpc>
              <a:spcBef>
                <a:spcPts val="205"/>
              </a:spcBef>
            </a:pPr>
            <a:r>
              <a:rPr sz="1500" b="1" spc="55" dirty="0">
                <a:solidFill>
                  <a:srgbClr val="FFFFFF"/>
                </a:solidFill>
                <a:latin typeface="Arial" panose="020B0604020202020204"/>
                <a:cs typeface="Arial" panose="020B0604020202020204"/>
              </a:rPr>
              <a:t>ATAI</a:t>
            </a:r>
            <a:endParaRPr sz="1500" dirty="0">
              <a:latin typeface="Arial" panose="020B0604020202020204"/>
              <a:cs typeface="Arial" panose="020B0604020202020204"/>
            </a:endParaRPr>
          </a:p>
          <a:p>
            <a:pPr marL="12700" marR="5080" algn="ctr">
              <a:lnSpc>
                <a:spcPct val="100000"/>
              </a:lnSpc>
              <a:spcBef>
                <a:spcPts val="125"/>
              </a:spcBef>
            </a:pPr>
            <a:r>
              <a:rPr sz="1800" dirty="0">
                <a:solidFill>
                  <a:srgbClr val="D9D9D9"/>
                </a:solidFill>
                <a:latin typeface="Trebuchet MS" panose="020B0603020202020204"/>
                <a:cs typeface="Trebuchet MS" panose="020B0603020202020204"/>
              </a:rPr>
              <a:t>Advanced</a:t>
            </a:r>
            <a:r>
              <a:rPr lang="en-US" sz="1800" dirty="0">
                <a:solidFill>
                  <a:srgbClr val="D9D9D9"/>
                </a:solidFill>
                <a:latin typeface="Trebuchet MS" panose="020B0603020202020204"/>
                <a:cs typeface="Trebuchet MS" panose="020B0603020202020204"/>
              </a:rPr>
              <a:t> </a:t>
            </a:r>
            <a:r>
              <a:rPr lang="en-US" altLang="zh-CN" dirty="0">
                <a:solidFill>
                  <a:srgbClr val="D9D9D9"/>
                </a:solidFill>
                <a:latin typeface="Trebuchet MS" panose="020B0603020202020204"/>
              </a:rPr>
              <a:t>Technique of</a:t>
            </a:r>
            <a:r>
              <a:rPr sz="1800" spc="-500" dirty="0">
                <a:solidFill>
                  <a:srgbClr val="D9D9D9"/>
                </a:solidFill>
                <a:latin typeface="Trebuchet MS" panose="020B0603020202020204"/>
                <a:cs typeface="Trebuchet MS" panose="020B0603020202020204"/>
              </a:rPr>
              <a:t> </a:t>
            </a:r>
            <a:r>
              <a:rPr dirty="0">
                <a:solidFill>
                  <a:srgbClr val="D9D9D9"/>
                </a:solidFill>
                <a:latin typeface="Trebuchet MS" panose="020B0603020202020204"/>
              </a:rPr>
              <a:t>Artificial Intelligence</a:t>
            </a:r>
            <a:endParaRPr dirty="0">
              <a:solidFill>
                <a:srgbClr val="D9D9D9"/>
              </a:solidFill>
              <a:latin typeface="Trebuchet MS" panose="020B0603020202020204"/>
            </a:endParaRPr>
          </a:p>
        </p:txBody>
      </p:sp>
      <p:grpSp>
        <p:nvGrpSpPr>
          <p:cNvPr id="23" name="object 13"/>
          <p:cNvGrpSpPr/>
          <p:nvPr/>
        </p:nvGrpSpPr>
        <p:grpSpPr>
          <a:xfrm>
            <a:off x="3308603" y="2438400"/>
            <a:ext cx="4972050" cy="2268855"/>
            <a:chOff x="3308603" y="2438400"/>
            <a:chExt cx="4972050" cy="2268855"/>
          </a:xfrm>
        </p:grpSpPr>
        <p:sp>
          <p:nvSpPr>
            <p:cNvPr id="25" name="object 14"/>
            <p:cNvSpPr/>
            <p:nvPr/>
          </p:nvSpPr>
          <p:spPr>
            <a:xfrm>
              <a:off x="4097671" y="3788656"/>
              <a:ext cx="3473127" cy="346892"/>
            </a:xfrm>
            <a:prstGeom prst="rect">
              <a:avLst/>
            </a:prstGeom>
            <a:blipFill>
              <a:blip r:embed="rId9" cstate="print"/>
              <a:stretch>
                <a:fillRect/>
              </a:stretch>
            </a:blipFill>
          </p:spPr>
          <p:txBody>
            <a:bodyPr wrap="square" lIns="0" tIns="0" rIns="0" bIns="0" rtlCol="0"/>
            <a:lstStyle/>
            <a:p/>
          </p:txBody>
        </p:sp>
        <p:sp>
          <p:nvSpPr>
            <p:cNvPr id="26" name="object 15"/>
            <p:cNvSpPr/>
            <p:nvPr/>
          </p:nvSpPr>
          <p:spPr>
            <a:xfrm>
              <a:off x="3308603" y="2438400"/>
              <a:ext cx="4972050" cy="2268474"/>
            </a:xfrm>
            <a:prstGeom prst="rect">
              <a:avLst/>
            </a:prstGeom>
            <a:blipFill>
              <a:blip r:embed="rId10" cstate="print"/>
              <a:stretch>
                <a:fillRect/>
              </a:stretch>
            </a:blipFill>
          </p:spPr>
          <p:txBody>
            <a:bodyPr wrap="square" lIns="0" tIns="0" rIns="0" bIns="0" rtlCol="0"/>
            <a:lstStyle/>
            <a:p/>
          </p:txBody>
        </p:sp>
      </p:grpSp>
      <p:sp>
        <p:nvSpPr>
          <p:cNvPr id="27" name="object 16"/>
          <p:cNvSpPr txBox="1"/>
          <p:nvPr/>
        </p:nvSpPr>
        <p:spPr>
          <a:xfrm>
            <a:off x="3974972" y="2764993"/>
            <a:ext cx="3642360"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001F5F"/>
                </a:solidFill>
                <a:latin typeface="Times New Roman" panose="02020603050405020304"/>
                <a:cs typeface="Times New Roman" panose="02020603050405020304"/>
              </a:rPr>
              <a:t>Thanks!</a:t>
            </a:r>
            <a:endParaRPr sz="8000"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PP_MARK_KEY" val="3d66cf53-fad4-4210-83ab-f3fa70c6c52a"/>
  <p:tag name="COMMONDATA" val="eyJoZGlkIjoiNmQwZDNhOTEzOTNjOWE2ZmE5ZjgyMWJlMDgzMDhkYW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3116</Words>
  <Application>WPS 演示</Application>
  <PresentationFormat>宽屏</PresentationFormat>
  <Paragraphs>176</Paragraphs>
  <Slides>8</Slides>
  <Notes>11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8</vt:i4>
      </vt:variant>
    </vt:vector>
  </HeadingPairs>
  <TitlesOfParts>
    <vt:vector size="22" baseType="lpstr">
      <vt:lpstr>Arial</vt:lpstr>
      <vt:lpstr>宋体</vt:lpstr>
      <vt:lpstr>Wingdings</vt:lpstr>
      <vt:lpstr>Trebuchet MS</vt:lpstr>
      <vt:lpstr>Arial</vt:lpstr>
      <vt:lpstr>Times New Roman</vt:lpstr>
      <vt:lpstr>Noto Sans Mono CJK HK</vt:lpstr>
      <vt:lpstr>Segoe Print</vt:lpstr>
      <vt:lpstr>Times New Roman</vt:lpstr>
      <vt:lpstr>Calibri</vt:lpstr>
      <vt:lpstr>微软雅黑</vt:lpstr>
      <vt:lpstr>Arial Unicode MS</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雯雯</cp:lastModifiedBy>
  <cp:revision>692</cp:revision>
  <dcterms:created xsi:type="dcterms:W3CDTF">2023-09-17T03:47:00Z</dcterms:created>
  <dcterms:modified xsi:type="dcterms:W3CDTF">2026-04-03T15:54:48Z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2023-09-10T16:00:00Z</vt:filetime>
  </property>
  <property fmtid="{D5CDD505-2E9C-101B-9397-08002B2CF9AE}" pid="3" name="Creator">
    <vt:lpwstr>Microsoft? PowerPoint? 2016</vt:lpwstr>
  </property>
  <property fmtid="{D5CDD505-2E9C-101B-9397-08002B2CF9AE}" pid="4" name="LastSaved">
    <vt:filetime>2023-10-01T16:00:00Z</vt:filetime>
  </property>
  <property fmtid="{D5CDD505-2E9C-101B-9397-08002B2CF9AE}" pid="5" name="ICV">
    <vt:lpwstr>67510F68E3064DBD936EECFD77DBFFE6_13</vt:lpwstr>
  </property>
  <property fmtid="{D5CDD505-2E9C-101B-9397-08002B2CF9AE}" pid="6" name="KSOProductBuildVer">
    <vt:lpwstr>2052-12.1.0.25225</vt:lpwstr>
  </property>
</Properties>
</file>